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3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4.xml" ContentType="application/vnd.openxmlformats-officedocument.theme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theme/theme5.xml" ContentType="application/vnd.openxmlformats-officedocument.theme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theme/theme6.xml" ContentType="application/vnd.openxmlformats-officedocument.theme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89" r:id="rId5"/>
    <p:sldMasterId id="2147483730" r:id="rId6"/>
    <p:sldMasterId id="2147483799" r:id="rId7"/>
    <p:sldMasterId id="2147483827" r:id="rId8"/>
    <p:sldMasterId id="2147483852" r:id="rId9"/>
  </p:sldMasterIdLst>
  <p:notesMasterIdLst>
    <p:notesMasterId r:id="rId31"/>
  </p:notesMasterIdLst>
  <p:sldIdLst>
    <p:sldId id="258" r:id="rId10"/>
    <p:sldId id="364" r:id="rId11"/>
    <p:sldId id="2348" r:id="rId12"/>
    <p:sldId id="2147482444" r:id="rId13"/>
    <p:sldId id="361" r:id="rId14"/>
    <p:sldId id="587" r:id="rId15"/>
    <p:sldId id="2147482450" r:id="rId16"/>
    <p:sldId id="2147482455" r:id="rId17"/>
    <p:sldId id="2147482451" r:id="rId18"/>
    <p:sldId id="2147482452" r:id="rId19"/>
    <p:sldId id="2147482453" r:id="rId20"/>
    <p:sldId id="2147482454" r:id="rId21"/>
    <p:sldId id="2147482456" r:id="rId22"/>
    <p:sldId id="2147482459" r:id="rId23"/>
    <p:sldId id="2147482460" r:id="rId24"/>
    <p:sldId id="2147482461" r:id="rId25"/>
    <p:sldId id="2147482464" r:id="rId26"/>
    <p:sldId id="2147482463" r:id="rId27"/>
    <p:sldId id="2147482467" r:id="rId28"/>
    <p:sldId id="2147482465" r:id="rId29"/>
    <p:sldId id="2147482466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aarom Vattenfall" id="{B6F09A0B-AC88-436F-92A3-3BD0CAE852A9}">
          <p14:sldIdLst>
            <p14:sldId id="258"/>
            <p14:sldId id="364"/>
            <p14:sldId id="2348"/>
            <p14:sldId id="2147482444"/>
            <p14:sldId id="361"/>
            <p14:sldId id="587"/>
            <p14:sldId id="2147482450"/>
            <p14:sldId id="2147482455"/>
            <p14:sldId id="2147482451"/>
            <p14:sldId id="2147482452"/>
            <p14:sldId id="2147482453"/>
            <p14:sldId id="2147482454"/>
            <p14:sldId id="2147482456"/>
            <p14:sldId id="2147482459"/>
            <p14:sldId id="2147482460"/>
            <p14:sldId id="2147482461"/>
            <p14:sldId id="2147482464"/>
            <p14:sldId id="2147482463"/>
            <p14:sldId id="2147482467"/>
            <p14:sldId id="2147482465"/>
            <p14:sldId id="21474824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63DC906-D0C3-CCA2-D514-FED10D1572D2}" name="Vlek Maurice (CF-H)" initials="VM(H" userId="S::NU02905@eur.corp.vattenfall.com::6290fa6e-0717-45c9-9624-215be7719a51" providerId="AD"/>
  <p188:author id="{CEEDA21D-131C-305C-4AEA-103412B0BBCE}" name="Hoekman Clara (CF-H)" initials="HC(H" userId="S::cbz27@eur.corp.vattenfall.com::5fa9af23-4ebf-4c24-a9e0-761180714bf1" providerId="AD"/>
  <p188:author id="{4E220D56-C7A2-BD5C-CB87-F700D8C92160}" name="Vlek Maurice (CF-H)" initials="V(" userId="S::nu02905@eur.corp.vattenfall.com::6290fa6e-0717-45c9-9624-215be7719a51" providerId="AD"/>
  <p188:author id="{6549C09E-B905-75CA-79BD-345DF7C58AEA}" name="Schellekens Evie (CF-NLC)" initials="SE(N" userId="S::ccx70@eur.corp.vattenfall.com::a4d78408-e378-48d5-9cf3-765ec63d627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rtstra Peter (CF-NLB)" initials="K(" lastIdx="1" clrIdx="0">
    <p:extLst>
      <p:ext uri="{19B8F6BF-5375-455C-9EA6-DF929625EA0E}">
        <p15:presenceInfo xmlns:p15="http://schemas.microsoft.com/office/powerpoint/2012/main" userId="S::uan303@eur.corp.vattenfall.com::ad278690-1885-4822-ba77-00744003cec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EE5"/>
    <a:srgbClr val="FFDA00"/>
    <a:srgbClr val="F93B18"/>
    <a:srgbClr val="9B62C3"/>
    <a:srgbClr val="85254B"/>
    <a:srgbClr val="4E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34" d="100"/>
          <a:sy n="134" d="100"/>
        </p:scale>
        <p:origin x="96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commentAuthors" Target="commentAuthors.xml"/><Relationship Id="rId37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tableStyles" Target="tableStyle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2F7764-3708-48C9-A1BB-FDC9E116F7C4}" type="datetimeFigureOut">
              <a:rPr lang="en-GB" smtClean="0"/>
              <a:t>22/11/2024</a:t>
            </a:fld>
            <a:endParaRPr lang="en-GB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GB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852B1E-B585-4012-9030-1F6687CAD2BD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3794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9FFBA-8E97-AD44-BFE3-4701FE7ED56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0362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812232-1DB3-4424-987D-B118FDA2D61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2879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9FFBA-8E97-AD44-BFE3-4701FE7ED56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4296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200" b="1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Electricity - from a power source to a source of innovation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​</a:t>
            </a:r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39FFBA-8E97-AD44-BFE3-4701FE7ED562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282612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Relationship Id="rId4" Type="http://schemas.openxmlformats.org/officeDocument/2006/relationships/image" Target="../media/image2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Relationship Id="rId4" Type="http://schemas.openxmlformats.org/officeDocument/2006/relationships/image" Target="../media/image2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Relationship Id="rId4" Type="http://schemas.openxmlformats.org/officeDocument/2006/relationships/image" Target="../media/image2.emf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Relationship Id="rId4" Type="http://schemas.openxmlformats.org/officeDocument/2006/relationships/image" Target="../media/image2.emf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Relationship Id="rId4" Type="http://schemas.openxmlformats.org/officeDocument/2006/relationships/image" Target="../media/image2.emf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Relationship Id="rId4" Type="http://schemas.openxmlformats.org/officeDocument/2006/relationships/image" Target="../media/image2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4" Type="http://schemas.openxmlformats.org/officeDocument/2006/relationships/image" Target="../media/image2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4" Type="http://schemas.openxmlformats.org/officeDocument/2006/relationships/image" Target="../media/image2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0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4" Type="http://schemas.openxmlformats.org/officeDocument/2006/relationships/image" Target="../media/image2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Relationship Id="rId4" Type="http://schemas.openxmlformats.org/officeDocument/2006/relationships/image" Target="../media/image2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4" Type="http://schemas.openxmlformats.org/officeDocument/2006/relationships/image" Target="../media/image2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4" Type="http://schemas.openxmlformats.org/officeDocument/2006/relationships/image" Target="../media/image2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4" Type="http://schemas.openxmlformats.org/officeDocument/2006/relationships/image" Target="../media/image2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4" Type="http://schemas.openxmlformats.org/officeDocument/2006/relationships/image" Target="../media/image2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4" Type="http://schemas.openxmlformats.org/officeDocument/2006/relationships/image" Target="../media/image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4" Type="http://schemas.openxmlformats.org/officeDocument/2006/relationships/image" Target="../media/image2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4" Type="http://schemas.openxmlformats.org/officeDocument/2006/relationships/image" Target="../media/image2.emf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5" Type="http://schemas.openxmlformats.org/officeDocument/2006/relationships/image" Target="../media/image2.emf"/><Relationship Id="rId4" Type="http://schemas.openxmlformats.org/officeDocument/2006/relationships/oleObject" Target="../embeddings/oleObject19.bin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.xml"/><Relationship Id="rId1" Type="http://schemas.openxmlformats.org/officeDocument/2006/relationships/tags" Target="../tags/tag22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0.bin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svg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gif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4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2.bin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6.svg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4.bin"/></Relationships>
</file>

<file path=ppt/slideLayouts/_rels/slideLayout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3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30.xml"/></Relationships>
</file>

<file path=ppt/slideLayouts/_rels/slideLayout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5.xml"/></Relationships>
</file>

<file path=ppt/slideLayouts/_rels/slideLayout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4.gif"/></Relationships>
</file>

<file path=ppt/slideLayouts/_rels/slideLayout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0.xml.rels><?xml version="1.0" encoding="UTF-8" standalone="yes"?>
<Relationships xmlns="http://schemas.openxmlformats.org/package/2006/relationships"><Relationship Id="rId2" Type="http://schemas.openxmlformats.org/officeDocument/2006/relationships/hyperlink" Target="https://brandtoolbox.vattenfall.com/" TargetMode="External"/><Relationship Id="rId1" Type="http://schemas.openxmlformats.org/officeDocument/2006/relationships/slideMaster" Target="../slideMasters/slideMaster6.xml"/></Relationships>
</file>

<file path=ppt/slideLayouts/_rels/slideLayout1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7.xml.rels><?xml version="1.0" encoding="UTF-8" standalone="yes"?>
<Relationships xmlns="http://schemas.openxmlformats.org/package/2006/relationships"><Relationship Id="rId2" Type="http://schemas.openxmlformats.org/officeDocument/2006/relationships/hyperlink" Target="https://brandtoolbox.vattenfall.com/" TargetMode="External"/><Relationship Id="rId1" Type="http://schemas.openxmlformats.org/officeDocument/2006/relationships/slideMaster" Target="../slideMasters/slideMaster6.xml"/></Relationships>
</file>

<file path=ppt/slideLayouts/_rels/slideLayout1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Master" Target="../slideMasters/slideMaster6.xml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6.xml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6.xml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26.bin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7.bin"/><Relationship Id="rId4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41EC61FF-2DF8-4E41-9AC2-00EBA6C4E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95413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>
                <a:solidFill>
                  <a:schemeClr val="bg1"/>
                </a:solidFill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Text, Date, Author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C731A680-3D34-4DE4-BC26-01FEA015A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678A9A-A8CB-4902-ADD9-68E69BD61902}" type="datetime1">
              <a:rPr lang="en-GB" smtClean="0"/>
              <a:t>22/11/2024</a:t>
            </a:fld>
            <a:endParaRPr lang="en-GB"/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id="{B187FED9-07B2-4AD3-B30B-BD7394D85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3EC18A65-3F5D-46F1-B685-A42DDA2CB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153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GB" noProof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DE5B6-5689-4619-994D-0922C03028BC}" type="datetime1">
              <a:rPr lang="en-GB" smtClean="0"/>
              <a:t>22/11/2024</a:t>
            </a:fld>
            <a:endParaRPr lang="en-GB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862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010FCA7C-0B66-4085-944C-08C8B797F12F}"/>
              </a:ext>
            </a:extLst>
          </p:cNvPr>
          <p:cNvSpPr/>
          <p:nvPr userDrawn="1"/>
        </p:nvSpPr>
        <p:spPr>
          <a:xfrm>
            <a:off x="179387" y="160434"/>
            <a:ext cx="8785225" cy="4489200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7" y="1324800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GB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GB" noProof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DE0ADB2B-1A24-47BB-A82C-EF8A13722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9C38FE-6A7C-402D-9F21-3A827C8C0C7A}" type="datetime1">
              <a:rPr lang="en-GB" smtClean="0"/>
              <a:t>22/11/2024</a:t>
            </a:fld>
            <a:endParaRPr lang="en-GB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BFAE479A-C7AF-4407-803D-7C32CEC3A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CEBE749D-34EB-4C26-A790-7FC15DB6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6162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noProof="0"/>
              <a:t>Klik op het pictogram als u een afbeelding wilt toevoegen</a:t>
            </a:r>
            <a:endParaRPr lang="en-GB" noProof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 userDrawn="1"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E600A0-7009-4DAD-8FFB-78493A3810BD}" type="datetime1">
              <a:rPr lang="en-GB" noProof="0" smtClean="0"/>
              <a:t>22/11/2024</a:t>
            </a:fld>
            <a:endParaRPr lang="en-GB" noProof="0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/>
              <a:t>C4 – Strictly confidential, C3 – Restricted, C2 – Internal, C1 – Public</a:t>
            </a:r>
            <a:endParaRPr lang="en-GB" noProof="0"/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362030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113">
          <p15:clr>
            <a:srgbClr val="FBAE40"/>
          </p15:clr>
        </p15:guide>
        <p15:guide id="3" orient="horz" pos="100">
          <p15:clr>
            <a:srgbClr val="FBAE40"/>
          </p15:clr>
        </p15:guide>
        <p15:guide id="4" pos="5647">
          <p15:clr>
            <a:srgbClr val="FBAE40"/>
          </p15:clr>
        </p15:guide>
        <p15:guide id="5" orient="horz" pos="293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numbere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79BF6CA0-E87C-4DB0-8C62-6B392A34D7B6}"/>
              </a:ext>
            </a:extLst>
          </p:cNvPr>
          <p:cNvSpPr/>
          <p:nvPr userDrawn="1"/>
        </p:nvSpPr>
        <p:spPr>
          <a:xfrm>
            <a:off x="179387" y="162000"/>
            <a:ext cx="8785225" cy="448885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163" y="396000"/>
            <a:ext cx="7559675" cy="900000"/>
          </a:xfrm>
        </p:spPr>
        <p:txBody>
          <a:bodyPr/>
          <a:lstStyle>
            <a:lvl1pPr algn="l">
              <a:lnSpc>
                <a:spcPct val="85000"/>
              </a:lnSpc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163" y="1455738"/>
            <a:ext cx="7559675" cy="3195112"/>
          </a:xfrm>
        </p:spPr>
        <p:txBody>
          <a:bodyPr/>
          <a:lstStyle>
            <a:lvl1pPr marL="457200" indent="-457200">
              <a:lnSpc>
                <a:spcPts val="2200"/>
              </a:lnSpc>
              <a:buFont typeface="+mj-lt"/>
              <a:buAutoNum type="arabicPeriod"/>
              <a:tabLst>
                <a:tab pos="4305300" algn="r"/>
              </a:tabLst>
              <a:defRPr sz="2000" b="1"/>
            </a:lvl1pPr>
            <a:lvl2pPr marL="179387" indent="0">
              <a:lnSpc>
                <a:spcPts val="2000"/>
              </a:lnSpc>
              <a:buFont typeface="+mj-lt"/>
              <a:buNone/>
              <a:defRPr sz="1800" b="1"/>
            </a:lvl2pPr>
          </a:lstStyle>
          <a:p>
            <a:pPr lvl="0"/>
            <a:r>
              <a:rPr lang="en-GB" noProof="0"/>
              <a:t>Agenda</a:t>
            </a:r>
          </a:p>
          <a:p>
            <a:pPr lvl="0"/>
            <a:r>
              <a:rPr lang="en-GB" noProof="0"/>
              <a:t>Agenda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5F1C40C1-19E5-4F63-8510-5A8055CAC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CE6D4-305D-48A5-99BD-904B206CA8B8}" type="datetime1">
              <a:rPr lang="en-GB" smtClean="0"/>
              <a:t>22/11/2024</a:t>
            </a:fld>
            <a:endParaRPr lang="en-GB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D73F6DC7-67D9-4C04-A3DD-5E1883F1F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5E719E1-77D6-4230-82C5-4973AA60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065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1">
          <p15:clr>
            <a:srgbClr val="FBAE40"/>
          </p15:clr>
        </p15:guide>
        <p15:guide id="5" orient="horz" pos="826">
          <p15:clr>
            <a:srgbClr val="FBAE40"/>
          </p15:clr>
        </p15:guide>
        <p15:guide id="6" orient="horz" pos="25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2000" y="1455420"/>
            <a:ext cx="7560000" cy="3188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Add text here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A845DD25-08BD-4AD0-958A-7FE404B91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F70EBF-16BF-4E0F-AE83-FC7A596A9336}" type="datetime1">
              <a:rPr lang="en-GB" noProof="0" smtClean="0"/>
              <a:t>22/11/2024</a:t>
            </a:fld>
            <a:endParaRPr lang="en-GB" noProof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E5A7556C-F5C5-406D-8ECF-40C2093E6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noProof="0"/>
              <a:t>C4 – Strictly confidential, C3 – Restricted, C2 – Internal, C1 – Public</a:t>
            </a:r>
            <a:endParaRPr lang="en-GB" noProof="0"/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922FA704-6C1C-4A8B-8CD5-A9ADFE2BF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9466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82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50A0D0A-9A1E-4589-A8CB-40B005246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5B1445-AF69-43C4-9B64-F77FF93A67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Add text here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95DBE1C-D631-41EE-97FF-020A295368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44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Add text here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6CF3C23D-999C-4A53-932A-464970099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5ADC-AB07-4D62-ADE8-6799230B62E4}" type="datetime1">
              <a:rPr lang="en-GB" smtClean="0"/>
              <a:t>22/11/2024</a:t>
            </a:fld>
            <a:endParaRPr lang="en-GB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FBFDB3A1-33A5-45F2-8415-36E2AC97A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id="{01BC648A-F324-4DA8-88B7-A75FD527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5109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9">
          <p15:clr>
            <a:srgbClr val="FBAE40"/>
          </p15:clr>
        </p15:guide>
        <p15:guide id="4" orient="horz" pos="819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1">
          <p15:clr>
            <a:srgbClr val="FBAE40"/>
          </p15:clr>
        </p15:guide>
        <p15:guide id="9" pos="2835">
          <p15:clr>
            <a:srgbClr val="FBAE40"/>
          </p15:clr>
        </p15:guide>
        <p15:guide id="10" pos="292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id="{1AAD820E-ECA4-488C-8254-EB84F699D5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7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B4D9178D-EAB5-48D4-8AB0-AAE5B35DD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B37A7-2306-4ABD-AAAB-7C3FF6733D55}" type="datetime1">
              <a:rPr lang="en-GB" smtClean="0"/>
              <a:t>22/11/2024</a:t>
            </a:fld>
            <a:endParaRPr lang="en-GB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419D36DA-40D4-4F89-BD1E-21E8535FDA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69AEB8A7-083F-4623-9B2F-D86E4F013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5719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5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id="{D83010A4-5CD0-448D-ACD4-3A22210470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0000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/>
              <a:t>Klik op het pictogram als u een afbeelding wilt toevoegen</a:t>
            </a:r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4082EC9A-DCF2-49FA-8E79-8320967E0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C0618C-4F82-4A60-B151-9B8F454472B9}" type="datetime1">
              <a:rPr lang="en-GB" smtClean="0"/>
              <a:t>22/11/2024</a:t>
            </a:fld>
            <a:endParaRPr lang="en-GB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3D2898D-A6F8-4BCA-9797-349216279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D7F6804D-D73A-4743-A4A8-399B4E29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14184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8">
          <p15:clr>
            <a:srgbClr val="FBAE40"/>
          </p15:clr>
        </p15:guide>
        <p15:guide id="4" orient="horz" pos="2028">
          <p15:clr>
            <a:srgbClr val="FBAE40"/>
          </p15:clr>
        </p15:guide>
        <p15:guide id="5" pos="839">
          <p15:clr>
            <a:srgbClr val="FBAE40"/>
          </p15:clr>
        </p15:guide>
        <p15:guide id="6" pos="493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9740DA99-84C7-456C-BF5B-02E110D67064}"/>
              </a:ext>
            </a:extLst>
          </p:cNvPr>
          <p:cNvSpPr/>
          <p:nvPr userDrawn="1"/>
        </p:nvSpPr>
        <p:spPr>
          <a:xfrm>
            <a:off x="179387" y="160434"/>
            <a:ext cx="8785225" cy="4489200"/>
          </a:xfrm>
          <a:prstGeom prst="rect">
            <a:avLst/>
          </a:prstGeom>
          <a:solidFill>
            <a:srgbClr val="2071B5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EB1C597D-71C9-48E5-8361-BFAE1BEB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CD984-E5C5-4C78-9C23-D5C1E24674F6}" type="datetime1">
              <a:rPr lang="en-GB" smtClean="0"/>
              <a:t>22/11/2024</a:t>
            </a:fld>
            <a:endParaRPr lang="en-GB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6E240262-D59D-4413-BC7B-A6023E8CC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id="{F5E5CCDE-1442-4FAF-9CBF-7F8C0F36A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06934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9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  <p15:guide id="6" orient="horz" pos="202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7560000" cy="3188262"/>
          </a:xfr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nl-NL" noProof="0"/>
              <a:t>Tekststijl van het model bewerken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FCC58-6C03-4214-A61D-92067F31ED60}" type="datetime1">
              <a:rPr lang="en-GB" smtClean="0"/>
              <a:t>22/11/2024</a:t>
            </a:fld>
            <a:endParaRPr lang="en-GB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5093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 userDrawn="1"/>
        </p:nvSpPr>
        <p:spPr>
          <a:xfrm>
            <a:off x="179387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E94122-1395-4606-B067-E4BE6AB7155A}" type="datetime1">
              <a:rPr lang="en-GB" smtClean="0"/>
              <a:t>22/11/2024</a:t>
            </a:fld>
            <a:endParaRPr lang="en-GB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5" name="Platshållare för tabell 4">
            <a:extLst>
              <a:ext uri="{FF2B5EF4-FFF2-40B4-BE49-F238E27FC236}">
                <a16:creationId xmlns:a16="http://schemas.microsoft.com/office/drawing/2014/main" id="{3840BC47-92DD-479A-B9A5-7794537DE55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0000" y="1455738"/>
            <a:ext cx="5364000" cy="3187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l-NL" noProof="0"/>
              <a:t>Klik op het pictogram als u een tabel wilt toevoegen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8835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14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4 conten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 userDrawn="1"/>
        </p:nvSpPr>
        <p:spPr>
          <a:xfrm>
            <a:off x="179387" y="162000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/>
              <a:t>Tekststijl van het model bewerken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53B647A-14D3-48CB-8CDB-72DE4931B8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15084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/>
              <a:t>Tekststijl van het model bewerken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FCA1BE9A-588B-431B-B77F-002737A6630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38168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/>
              <a:t>Tekststijl van het model bewerken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6E76225C-D2DD-4811-8B85-98DE0D16C83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61252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l-NL" noProof="0"/>
              <a:t>Tekststijl van het model bewerken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589E82A9-45F0-424F-993B-08DB3BFC4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93706A-8862-4B82-A9E0-B596238DDA33}" type="datetime1">
              <a:rPr lang="en-GB" smtClean="0"/>
              <a:t>22/11/2024</a:t>
            </a:fld>
            <a:endParaRPr lang="en-GB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7DB5E1AF-6369-47F1-B1AB-3576766E1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9" name="Platshållare för bildnummer 5">
            <a:extLst>
              <a:ext uri="{FF2B5EF4-FFF2-40B4-BE49-F238E27FC236}">
                <a16:creationId xmlns:a16="http://schemas.microsoft.com/office/drawing/2014/main" id="{97058980-897B-4AD3-A6BC-13215AE6E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4899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8">
          <p15:clr>
            <a:srgbClr val="FBAE40"/>
          </p15:clr>
        </p15:guide>
        <p15:guide id="4" orient="horz" pos="826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7">
          <p15:clr>
            <a:srgbClr val="FBAE40"/>
          </p15:clr>
        </p15:guide>
        <p15:guide id="9" pos="1633">
          <p15:clr>
            <a:srgbClr val="FBAE40"/>
          </p15:clr>
        </p15:guide>
        <p15:guide id="10" pos="1710">
          <p15:clr>
            <a:srgbClr val="FBAE40"/>
          </p15:clr>
        </p15:guide>
        <p15:guide id="11" pos="2844">
          <p15:clr>
            <a:srgbClr val="FBAE40"/>
          </p15:clr>
        </p15:guide>
        <p15:guide id="12" pos="2922">
          <p15:clr>
            <a:srgbClr val="FBAE40"/>
          </p15:clr>
        </p15:guide>
        <p15:guide id="13" pos="4056">
          <p15:clr>
            <a:srgbClr val="FBAE40"/>
          </p15:clr>
        </p15:guide>
        <p15:guide id="14" pos="4133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FF1FEA1-B236-42CA-B107-5AA571157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DDF92EE2-58DD-4DF6-A2E5-499E34623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6DB35-4279-40D4-86DF-00F6CC75599C}" type="datetime1">
              <a:rPr lang="en-GB" smtClean="0"/>
              <a:t>22/11/2024</a:t>
            </a:fld>
            <a:endParaRPr lang="en-GB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01637DE1-884E-4F3A-8CA9-489221E4A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55C3E5CC-4B21-42DB-A4F1-31204EAB2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58565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5261">
          <p15:clr>
            <a:srgbClr val="FBAE40"/>
          </p15:clr>
        </p15:guide>
        <p15:guide id="4" pos="499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283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eeld rechts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 bwMode="white">
          <a:xfrm>
            <a:off x="5732380" y="1"/>
            <a:ext cx="3411620" cy="11882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rtlCol="0" anchor="t" anchorCtr="0">
            <a:noAutofit/>
          </a:bodyPr>
          <a:lstStyle/>
          <a:p>
            <a:pPr algn="ctr"/>
            <a:endParaRPr lang="en-GB" sz="120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4381" y="1239300"/>
            <a:ext cx="4968000" cy="3240000"/>
          </a:xfrm>
        </p:spPr>
        <p:txBody>
          <a:bodyPr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E175DA5-4F4A-4297-878C-49367F7371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 bwMode="gray">
          <a:xfrm>
            <a:off x="5965920" y="0"/>
            <a:ext cx="3178080" cy="4757737"/>
          </a:xfrm>
          <a:custGeom>
            <a:avLst/>
            <a:gdLst>
              <a:gd name="connsiteX0" fmla="*/ 0 w 4237440"/>
              <a:gd name="connsiteY0" fmla="*/ 0 h 6343649"/>
              <a:gd name="connsiteX1" fmla="*/ 4237440 w 4237440"/>
              <a:gd name="connsiteY1" fmla="*/ 0 h 6343649"/>
              <a:gd name="connsiteX2" fmla="*/ 4237440 w 4237440"/>
              <a:gd name="connsiteY2" fmla="*/ 6343649 h 6343649"/>
              <a:gd name="connsiteX3" fmla="*/ 3931667 w 4237440"/>
              <a:gd name="connsiteY3" fmla="*/ 6343649 h 6343649"/>
              <a:gd name="connsiteX4" fmla="*/ 3931667 w 4237440"/>
              <a:gd name="connsiteY4" fmla="*/ 6265228 h 6343649"/>
              <a:gd name="connsiteX5" fmla="*/ 3899745 w 4237440"/>
              <a:gd name="connsiteY5" fmla="*/ 6233160 h 6343649"/>
              <a:gd name="connsiteX6" fmla="*/ 2346073 w 4237440"/>
              <a:gd name="connsiteY6" fmla="*/ 6233160 h 6343649"/>
              <a:gd name="connsiteX7" fmla="*/ 2314005 w 4237440"/>
              <a:gd name="connsiteY7" fmla="*/ 6265228 h 6343649"/>
              <a:gd name="connsiteX8" fmla="*/ 2314005 w 4237440"/>
              <a:gd name="connsiteY8" fmla="*/ 6343649 h 6343649"/>
              <a:gd name="connsiteX9" fmla="*/ 0 w 4237440"/>
              <a:gd name="connsiteY9" fmla="*/ 6343649 h 6343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237440" h="6343649">
                <a:moveTo>
                  <a:pt x="0" y="0"/>
                </a:moveTo>
                <a:lnTo>
                  <a:pt x="4237440" y="0"/>
                </a:lnTo>
                <a:lnTo>
                  <a:pt x="4237440" y="6343649"/>
                </a:lnTo>
                <a:lnTo>
                  <a:pt x="3931667" y="6343649"/>
                </a:lnTo>
                <a:lnTo>
                  <a:pt x="3931667" y="6265228"/>
                </a:lnTo>
                <a:cubicBezTo>
                  <a:pt x="3931812" y="6247590"/>
                  <a:pt x="3917382" y="6233160"/>
                  <a:pt x="3899745" y="6233160"/>
                </a:cubicBezTo>
                <a:lnTo>
                  <a:pt x="2346073" y="6233160"/>
                </a:lnTo>
                <a:cubicBezTo>
                  <a:pt x="2328435" y="6233160"/>
                  <a:pt x="2314005" y="6247590"/>
                  <a:pt x="2314005" y="6265228"/>
                </a:cubicBezTo>
                <a:lnTo>
                  <a:pt x="2314005" y="6343649"/>
                </a:lnTo>
                <a:lnTo>
                  <a:pt x="0" y="6343649"/>
                </a:lnTo>
                <a:close/>
              </a:path>
            </a:pathLst>
          </a:custGeom>
          <a:solidFill>
            <a:srgbClr val="D8D6D7"/>
          </a:solidFill>
        </p:spPr>
        <p:txBody>
          <a:bodyPr wrap="square" lIns="180000" tIns="180000" rIns="180000" bIns="180000">
            <a:noAutofit/>
          </a:bodyPr>
          <a:lstStyle>
            <a:lvl1pPr marL="0" indent="0">
              <a:buNone/>
              <a:defRPr sz="1200"/>
            </a:lvl1pPr>
          </a:lstStyle>
          <a:p>
            <a:r>
              <a:rPr lang="nl-NL" noProof="0"/>
              <a:t>Klik op het pictogram als u een afbeelding wilt toevoegen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nl-NL" noProof="0"/>
              <a:t>Confidentiality code – Critical (C4), High (C3), Medium (C2), None (C1) • Versie 1.0 Definitief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3A890E2-386F-4764-A960-F615ABE30088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4381" y="146852"/>
            <a:ext cx="4968000" cy="756000"/>
          </a:xfrm>
        </p:spPr>
        <p:txBody>
          <a:bodyPr/>
          <a:lstStyle>
            <a:lvl1pPr>
              <a:defRPr/>
            </a:lvl1pPr>
          </a:lstStyle>
          <a:p>
            <a:r>
              <a:rPr lang="nl-NL" noProof="0"/>
              <a:t>“Type hier de titel”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39661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E7D49CFC-AA03-4FFF-AB4C-85799415086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E7D49CFC-AA03-4FFF-AB4C-85799415086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8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8" y="1324801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US" noProof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162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BEE09E9-0766-43F6-8A91-1535D287726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BEE09E9-0766-43F6-8A91-1535D28772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Platshållare för bild 4">
            <a:extLst>
              <a:ext uri="{FF2B5EF4-FFF2-40B4-BE49-F238E27FC236}">
                <a16:creationId xmlns:a16="http://schemas.microsoft.com/office/drawing/2014/main" id="{41EC61FF-2DF8-4E41-9AC2-00EBA6C4E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8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8" y="1324801"/>
            <a:ext cx="8795413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>
                <a:solidFill>
                  <a:schemeClr val="bg1"/>
                </a:solidFill>
              </a:defRPr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/>
              <a:t>Text, Date, Author</a:t>
            </a:r>
          </a:p>
        </p:txBody>
      </p:sp>
      <p:sp>
        <p:nvSpPr>
          <p:cNvPr id="15" name="Platshållare för datum 3">
            <a:extLst>
              <a:ext uri="{FF2B5EF4-FFF2-40B4-BE49-F238E27FC236}">
                <a16:creationId xmlns:a16="http://schemas.microsoft.com/office/drawing/2014/main" id="{C731A680-3D34-4DE4-BC26-01FEA015A5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6" name="Platshållare för sidfot 4">
            <a:extLst>
              <a:ext uri="{FF2B5EF4-FFF2-40B4-BE49-F238E27FC236}">
                <a16:creationId xmlns:a16="http://schemas.microsoft.com/office/drawing/2014/main" id="{B187FED9-07B2-4AD3-B30B-BD7394D85B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8" name="Platshållare för bildnummer 5">
            <a:extLst>
              <a:ext uri="{FF2B5EF4-FFF2-40B4-BE49-F238E27FC236}">
                <a16:creationId xmlns:a16="http://schemas.microsoft.com/office/drawing/2014/main" id="{3EC18A65-3F5D-46F1-B685-A42DDA2CBF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026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274D517-7444-4413-B05D-C6EEAE59634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274D517-7444-4413-B05D-C6EEAE59634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ktangel 9">
            <a:extLst>
              <a:ext uri="{FF2B5EF4-FFF2-40B4-BE49-F238E27FC236}">
                <a16:creationId xmlns:a16="http://schemas.microsoft.com/office/drawing/2014/main" id="{010FCA7C-0B66-4085-944C-08C8B797F12F}"/>
              </a:ext>
            </a:extLst>
          </p:cNvPr>
          <p:cNvSpPr/>
          <p:nvPr/>
        </p:nvSpPr>
        <p:spPr>
          <a:xfrm>
            <a:off x="179388" y="160434"/>
            <a:ext cx="8785225" cy="4489200"/>
          </a:xfrm>
          <a:prstGeom prst="rect">
            <a:avLst/>
          </a:prstGeom>
          <a:solidFill>
            <a:schemeClr val="accent1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79388" y="1324801"/>
            <a:ext cx="8785225" cy="1411571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B298BC51-1A25-4531-BE85-A74DC30969F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872000" y="2937600"/>
            <a:ext cx="5400000" cy="662158"/>
          </a:xfrm>
        </p:spPr>
        <p:txBody>
          <a:bodyPr/>
          <a:lstStyle>
            <a:lvl1pPr marL="0" indent="0" algn="ctr">
              <a:lnSpc>
                <a:spcPts val="1600"/>
              </a:lnSpc>
              <a:buNone/>
              <a:defRPr sz="1200" b="1"/>
            </a:lvl1pPr>
            <a:lvl2pPr marL="342884" indent="0" algn="ctr">
              <a:buNone/>
              <a:defRPr sz="1500"/>
            </a:lvl2pPr>
            <a:lvl3pPr marL="685766" indent="0" algn="ctr">
              <a:buNone/>
              <a:defRPr sz="1350"/>
            </a:lvl3pPr>
            <a:lvl4pPr marL="1028649" indent="0" algn="ctr">
              <a:buNone/>
              <a:defRPr sz="1200"/>
            </a:lvl4pPr>
            <a:lvl5pPr marL="1371532" indent="0" algn="ctr">
              <a:buNone/>
              <a:defRPr sz="1200"/>
            </a:lvl5pPr>
            <a:lvl6pPr marL="1714415" indent="0" algn="ctr">
              <a:buNone/>
              <a:defRPr sz="1200"/>
            </a:lvl6pPr>
            <a:lvl7pPr marL="2057297" indent="0" algn="ctr">
              <a:buNone/>
              <a:defRPr sz="1200"/>
            </a:lvl7pPr>
            <a:lvl8pPr marL="2400180" indent="0" algn="ctr">
              <a:buNone/>
              <a:defRPr sz="1200"/>
            </a:lvl8pPr>
            <a:lvl9pPr marL="2743064" indent="0" algn="ctr">
              <a:buNone/>
              <a:defRPr sz="1200"/>
            </a:lvl9pPr>
          </a:lstStyle>
          <a:p>
            <a:r>
              <a:rPr lang="en-US" noProof="0"/>
              <a:t>Subheading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B8A0E61E-09AA-47C6-A25C-1725CA5C9C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72000" y="3700800"/>
            <a:ext cx="3600000" cy="360000"/>
          </a:xfrm>
        </p:spPr>
        <p:txBody>
          <a:bodyPr anchor="t" anchorCtr="0"/>
          <a:lstStyle>
            <a:lvl1pPr marL="0" indent="0" algn="ctr">
              <a:lnSpc>
                <a:spcPts val="1400"/>
              </a:lnSpc>
              <a:buNone/>
              <a:defRPr sz="800"/>
            </a:lvl1pPr>
          </a:lstStyle>
          <a:p>
            <a:pPr lvl="0"/>
            <a:r>
              <a:rPr lang="en-US" noProof="0"/>
              <a:t>Text, Date, Author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DE0ADB2B-1A24-47BB-A82C-EF8A137224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BFAE479A-C7AF-4407-803D-7C32CEC3AD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CEBE749D-34EB-4C26-A790-7FC15DB61D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792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tshållare för bild 4">
            <a:extLst>
              <a:ext uri="{FF2B5EF4-FFF2-40B4-BE49-F238E27FC236}">
                <a16:creationId xmlns:a16="http://schemas.microsoft.com/office/drawing/2014/main" id="{784284BC-DA0B-457D-8A34-065D5AC829A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8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2FC1ED08-C4A9-4705-9351-71083E1E36B8}"/>
              </a:ext>
            </a:extLst>
          </p:cNvPr>
          <p:cNvSpPr/>
          <p:nvPr/>
        </p:nvSpPr>
        <p:spPr>
          <a:xfrm>
            <a:off x="362737" y="331973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C5944AC1-15AE-4755-8FD5-718DE0536AC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Platshållare för sidfot 4">
            <a:extLst>
              <a:ext uri="{FF2B5EF4-FFF2-40B4-BE49-F238E27FC236}">
                <a16:creationId xmlns:a16="http://schemas.microsoft.com/office/drawing/2014/main" id="{5A7E7860-781A-480B-9C9B-AA4C5E72C8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7" name="Platshållare för bildnummer 5">
            <a:extLst>
              <a:ext uri="{FF2B5EF4-FFF2-40B4-BE49-F238E27FC236}">
                <a16:creationId xmlns:a16="http://schemas.microsoft.com/office/drawing/2014/main" id="{2175B558-2E01-4CF8-BFEC-D4A9080AEBD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67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113">
          <p15:clr>
            <a:srgbClr val="FBAE40"/>
          </p15:clr>
        </p15:guide>
        <p15:guide id="3" orient="horz" pos="100">
          <p15:clr>
            <a:srgbClr val="FBAE40"/>
          </p15:clr>
        </p15:guide>
        <p15:guide id="4" pos="5647">
          <p15:clr>
            <a:srgbClr val="FBAE40"/>
          </p15:clr>
        </p15:guide>
        <p15:guide id="5" orient="horz" pos="293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numbered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34F2C89-4864-483B-8A21-FF9487050317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134F2C89-4864-483B-8A21-FF948705031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79BF6CA0-E87C-4DB0-8C62-6B392A34D7B6}"/>
              </a:ext>
            </a:extLst>
          </p:cNvPr>
          <p:cNvSpPr/>
          <p:nvPr/>
        </p:nvSpPr>
        <p:spPr>
          <a:xfrm>
            <a:off x="179388" y="162000"/>
            <a:ext cx="8785225" cy="448885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164" y="396000"/>
            <a:ext cx="7559675" cy="900000"/>
          </a:xfrm>
        </p:spPr>
        <p:txBody>
          <a:bodyPr/>
          <a:lstStyle>
            <a:lvl1pPr algn="l">
              <a:lnSpc>
                <a:spcPct val="85000"/>
              </a:lnSpc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2164" y="1455738"/>
            <a:ext cx="7559675" cy="3195112"/>
          </a:xfrm>
        </p:spPr>
        <p:txBody>
          <a:bodyPr/>
          <a:lstStyle>
            <a:lvl1pPr marL="457189" indent="-457189">
              <a:lnSpc>
                <a:spcPts val="2200"/>
              </a:lnSpc>
              <a:buFont typeface="+mj-lt"/>
              <a:buAutoNum type="arabicPeriod"/>
              <a:tabLst>
                <a:tab pos="4305192" algn="r"/>
              </a:tabLst>
              <a:defRPr sz="2000" b="1"/>
            </a:lvl1pPr>
            <a:lvl2pPr marL="179383" indent="0">
              <a:lnSpc>
                <a:spcPts val="2000"/>
              </a:lnSpc>
              <a:buFont typeface="+mj-lt"/>
              <a:buNone/>
              <a:defRPr sz="1800" b="1"/>
            </a:lvl2pPr>
          </a:lstStyle>
          <a:p>
            <a:pPr lvl="0"/>
            <a:r>
              <a:rPr lang="en-US" noProof="0"/>
              <a:t>Agenda</a:t>
            </a:r>
          </a:p>
          <a:p>
            <a:pPr lvl="0"/>
            <a:r>
              <a:rPr lang="en-US" noProof="0"/>
              <a:t>Agenda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5F1C40C1-19E5-4F63-8510-5A8055CAC8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Platshållare för sidfot 4">
            <a:extLst>
              <a:ext uri="{FF2B5EF4-FFF2-40B4-BE49-F238E27FC236}">
                <a16:creationId xmlns:a16="http://schemas.microsoft.com/office/drawing/2014/main" id="{D73F6DC7-67D9-4C04-A3DD-5E1883F1FF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5" name="Platshållare för bildnummer 5">
            <a:extLst>
              <a:ext uri="{FF2B5EF4-FFF2-40B4-BE49-F238E27FC236}">
                <a16:creationId xmlns:a16="http://schemas.microsoft.com/office/drawing/2014/main" id="{E5E719E1-77D6-4230-82C5-4973AA6023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21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1">
          <p15:clr>
            <a:srgbClr val="FBAE40"/>
          </p15:clr>
        </p15:guide>
        <p15:guide id="5" orient="horz" pos="826">
          <p15:clr>
            <a:srgbClr val="FBAE40"/>
          </p15:clr>
        </p15:guide>
        <p15:guide id="6" orient="horz" pos="25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0BA359D2-B78C-462F-9F1B-18F4BED8635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0BA359D2-B78C-462F-9F1B-18F4BED8635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2000" y="1455420"/>
            <a:ext cx="7560000" cy="3188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Add text here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A845DD25-08BD-4AD0-958A-7FE404B91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E5A7556C-F5C5-406D-8ECF-40C2093E6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922FA704-6C1C-4A8B-8CD5-A9ADFE2BF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18454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826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&amp;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id="{20480E1D-A26B-49DE-8CAE-4FFDD3249F9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5" name="Objekt 4" hidden="1">
                        <a:extLst>
                          <a:ext uri="{FF2B5EF4-FFF2-40B4-BE49-F238E27FC236}">
                            <a16:creationId xmlns:a16="http://schemas.microsoft.com/office/drawing/2014/main" id="{20480E1D-A26B-49DE-8CAE-4FFDD3249F9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050A0D0A-9A1E-4589-A8CB-40B0052462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55B1445-AF69-43C4-9B64-F77FF93A67E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92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Add text here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295DBE1C-D631-41EE-97FF-020A29536874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44000" y="1455738"/>
            <a:ext cx="3708000" cy="3188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/>
              <a:t>Add text here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6CF3C23D-999C-4A53-932A-4649700995E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FBFDB3A1-33A5-45F2-8415-36E2AC97AD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id="{01BC648A-F324-4DA8-88B7-A75FD5277E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8171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9">
          <p15:clr>
            <a:srgbClr val="FBAE40"/>
          </p15:clr>
        </p15:guide>
        <p15:guide id="4" orient="horz" pos="819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9" pos="2835">
          <p15:clr>
            <a:srgbClr val="FBAE40"/>
          </p15:clr>
        </p15:guide>
        <p15:guide id="10" pos="292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0E93576A-6C5C-433E-A5D5-EAB812F7F5F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0E93576A-6C5C-433E-A5D5-EAB812F7F5F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id="{1AAD820E-ECA4-488C-8254-EB84F699D55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8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B4D9178D-EAB5-48D4-8AB0-AAE5B35DD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419D36DA-40D4-4F89-BD1E-21E8535FDA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69AEB8A7-083F-4623-9B2F-D86E4F013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3338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5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E63C46EB-8EDE-46D7-BCE7-71C164E344E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E63C46EB-8EDE-46D7-BCE7-71C164E344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Platshållare för bild 4">
            <a:extLst>
              <a:ext uri="{FF2B5EF4-FFF2-40B4-BE49-F238E27FC236}">
                <a16:creationId xmlns:a16="http://schemas.microsoft.com/office/drawing/2014/main" id="{D83010A4-5CD0-448D-ACD4-3A22210470C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9576" y="207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4082EC9A-DCF2-49FA-8E79-8320967E09B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E3D2898D-A6F8-4BCA-9797-349216279F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D7F6804D-D73A-4743-A4A8-399B4E29A1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8725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1008">
          <p15:clr>
            <a:srgbClr val="FBAE40"/>
          </p15:clr>
        </p15:guide>
        <p15:guide id="4" orient="horz" pos="2028">
          <p15:clr>
            <a:srgbClr val="FBAE40"/>
          </p15:clr>
        </p15:guide>
        <p15:guide id="5" pos="839">
          <p15:clr>
            <a:srgbClr val="FBAE40"/>
          </p15:clr>
        </p15:guide>
        <p15:guide id="6" pos="493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vider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39B2EDDF-6468-4C2A-B543-D9A18B0B4C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39B2EDDF-6468-4C2A-B543-D9A18B0B4C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>
            <a:extLst>
              <a:ext uri="{FF2B5EF4-FFF2-40B4-BE49-F238E27FC236}">
                <a16:creationId xmlns:a16="http://schemas.microsoft.com/office/drawing/2014/main" id="{9740DA99-84C7-456C-BF5B-02E110D67064}"/>
              </a:ext>
            </a:extLst>
          </p:cNvPr>
          <p:cNvSpPr/>
          <p:nvPr/>
        </p:nvSpPr>
        <p:spPr>
          <a:xfrm>
            <a:off x="179388" y="160434"/>
            <a:ext cx="8785225" cy="4489200"/>
          </a:xfrm>
          <a:prstGeom prst="rect">
            <a:avLst/>
          </a:prstGeom>
          <a:solidFill>
            <a:srgbClr val="2071B5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8701F40-435C-45D0-AF3A-C418FF0B07C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2000" y="1598471"/>
            <a:ext cx="6480000" cy="1620000"/>
          </a:xfrm>
        </p:spPr>
        <p:txBody>
          <a:bodyPr anchor="ctr" anchorCtr="0"/>
          <a:lstStyle>
            <a:lvl1pPr algn="ctr">
              <a:lnSpc>
                <a:spcPct val="85000"/>
              </a:lnSpc>
              <a:defRPr sz="6000">
                <a:latin typeface="+mj-lt"/>
              </a:defRPr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EB1C597D-71C9-48E5-8361-BFAE1BEB0B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6E240262-D59D-4413-BC7B-A6023E8CCD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3" name="Platshållare för bildnummer 5">
            <a:extLst>
              <a:ext uri="{FF2B5EF4-FFF2-40B4-BE49-F238E27FC236}">
                <a16:creationId xmlns:a16="http://schemas.microsoft.com/office/drawing/2014/main" id="{F5E5CCDE-1442-4FAF-9CBF-7F8C0F36AF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27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9">
          <p15:clr>
            <a:srgbClr val="FBAE40"/>
          </p15:clr>
        </p15:guide>
        <p15:guide id="4" pos="4930">
          <p15:clr>
            <a:srgbClr val="FBAE40"/>
          </p15:clr>
        </p15:guide>
        <p15:guide id="5" orient="horz" pos="1008">
          <p15:clr>
            <a:srgbClr val="FBAE40"/>
          </p15:clr>
        </p15:guide>
        <p15:guide id="6" orient="horz" pos="202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0A092377-F70A-4341-83D0-382AACCC4B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0A092377-F70A-4341-83D0-382AACCC4B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/>
        </p:nvSpPr>
        <p:spPr>
          <a:xfrm>
            <a:off x="179388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7560000" cy="3188262"/>
          </a:xfrm>
        </p:spPr>
        <p:txBody>
          <a:bodyPr/>
          <a:lstStyle>
            <a:lvl1pPr marL="0" indent="0">
              <a:buNone/>
              <a:defRPr sz="1500"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533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5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 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255FA209-E102-4342-8AAC-AA888B78BFC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255FA209-E102-4342-8AAC-AA888B78BF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/>
        </p:nvSpPr>
        <p:spPr>
          <a:xfrm>
            <a:off x="179388" y="160433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8" name="Platshållare för datum 3">
            <a:extLst>
              <a:ext uri="{FF2B5EF4-FFF2-40B4-BE49-F238E27FC236}">
                <a16:creationId xmlns:a16="http://schemas.microsoft.com/office/drawing/2014/main" id="{1C4A598B-4012-4CEA-8CB7-78B0069DC2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Platshållare för sidfot 4">
            <a:extLst>
              <a:ext uri="{FF2B5EF4-FFF2-40B4-BE49-F238E27FC236}">
                <a16:creationId xmlns:a16="http://schemas.microsoft.com/office/drawing/2014/main" id="{34FC6F1E-6431-4AB4-8153-72388C8734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4" name="Platshållare för bildnummer 5">
            <a:extLst>
              <a:ext uri="{FF2B5EF4-FFF2-40B4-BE49-F238E27FC236}">
                <a16:creationId xmlns:a16="http://schemas.microsoft.com/office/drawing/2014/main" id="{96BCA3F5-397E-4E99-A44B-CE72C3106D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  <p:sp>
        <p:nvSpPr>
          <p:cNvPr id="5" name="Platshållare för tabell 4">
            <a:extLst>
              <a:ext uri="{FF2B5EF4-FFF2-40B4-BE49-F238E27FC236}">
                <a16:creationId xmlns:a16="http://schemas.microsoft.com/office/drawing/2014/main" id="{3840BC47-92DD-479A-B9A5-7794537DE55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1890000" y="1455739"/>
            <a:ext cx="5364000" cy="31877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noProof="0"/>
              <a:t>Klicka på ikonen för att lägga till en tabell</a:t>
            </a:r>
          </a:p>
        </p:txBody>
      </p:sp>
    </p:spTree>
    <p:extLst>
      <p:ext uri="{BB962C8B-B14F-4D97-AF65-F5344CB8AC3E}">
        <p14:creationId xmlns:p14="http://schemas.microsoft.com/office/powerpoint/2010/main" val="503881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5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814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2935">
          <p15:clr>
            <a:srgbClr val="FBAE40"/>
          </p15:clr>
        </p15:guide>
        <p15:guide id="9" pos="499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4 conten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D5B5945A-8D95-4D60-B4A1-DA3AA06DC8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D5B5945A-8D95-4D60-B4A1-DA3AA06DC8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5377F337-814E-4C5D-8CA3-D4E247302999}"/>
              </a:ext>
            </a:extLst>
          </p:cNvPr>
          <p:cNvSpPr/>
          <p:nvPr/>
        </p:nvSpPr>
        <p:spPr>
          <a:xfrm>
            <a:off x="179388" y="162000"/>
            <a:ext cx="8785225" cy="4489200"/>
          </a:xfrm>
          <a:prstGeom prst="rect">
            <a:avLst/>
          </a:prstGeom>
          <a:solidFill>
            <a:schemeClr val="tx2">
              <a:alpha val="1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53B647A-14D3-48CB-8CDB-72DE4931B8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2715084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FCA1BE9A-588B-431B-B77F-002737A6630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638168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6E76225C-D2DD-4811-8B85-98DE0D16C83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561252" y="1455738"/>
            <a:ext cx="18000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589E82A9-45F0-424F-993B-08DB3BFC4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7DB5E1AF-6369-47F1-B1AB-3576766E1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9" name="Platshållare för bildnummer 5">
            <a:extLst>
              <a:ext uri="{FF2B5EF4-FFF2-40B4-BE49-F238E27FC236}">
                <a16:creationId xmlns:a16="http://schemas.microsoft.com/office/drawing/2014/main" id="{97058980-897B-4AD3-A6BC-13215AE6E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61874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8">
          <p15:clr>
            <a:srgbClr val="FBAE40"/>
          </p15:clr>
        </p15:guide>
        <p15:guide id="4" orient="horz" pos="826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7">
          <p15:clr>
            <a:srgbClr val="FBAE40"/>
          </p15:clr>
        </p15:guide>
        <p15:guide id="9" pos="1633">
          <p15:clr>
            <a:srgbClr val="FBAE40"/>
          </p15:clr>
        </p15:guide>
        <p15:guide id="10" pos="1710">
          <p15:clr>
            <a:srgbClr val="FBAE40"/>
          </p15:clr>
        </p15:guide>
        <p15:guide id="11" pos="2844">
          <p15:clr>
            <a:srgbClr val="FBAE40"/>
          </p15:clr>
        </p15:guide>
        <p15:guide id="12" pos="2922">
          <p15:clr>
            <a:srgbClr val="FBAE40"/>
          </p15:clr>
        </p15:guide>
        <p15:guide id="13" pos="4056">
          <p15:clr>
            <a:srgbClr val="FBAE40"/>
          </p15:clr>
        </p15:guide>
        <p15:guide id="14" pos="4133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B69AB0C6-EA77-43FA-A036-8273225C09F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B69AB0C6-EA77-43FA-A036-8273225C09F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1455738"/>
            <a:ext cx="24138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53B647A-14D3-48CB-8CDB-72DE4931B86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370085" y="1455738"/>
            <a:ext cx="24138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6E76225C-D2DD-4811-8B85-98DE0D16C83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48172" y="1455738"/>
            <a:ext cx="2413800" cy="31882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Redigera format för bakgrundstext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589E82A9-45F0-424F-993B-08DB3BFC46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Platshållare för sidfot 4">
            <a:extLst>
              <a:ext uri="{FF2B5EF4-FFF2-40B4-BE49-F238E27FC236}">
                <a16:creationId xmlns:a16="http://schemas.microsoft.com/office/drawing/2014/main" id="{7DB5E1AF-6369-47F1-B1AB-3576766E10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9" name="Platshållare för bildnummer 5">
            <a:extLst>
              <a:ext uri="{FF2B5EF4-FFF2-40B4-BE49-F238E27FC236}">
                <a16:creationId xmlns:a16="http://schemas.microsoft.com/office/drawing/2014/main" id="{97058980-897B-4AD3-A6BC-13215AE6E3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8918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orient="horz" pos="248">
          <p15:clr>
            <a:srgbClr val="FBAE40"/>
          </p15:clr>
        </p15:guide>
        <p15:guide id="4" orient="horz" pos="826">
          <p15:clr>
            <a:srgbClr val="FBAE40"/>
          </p15:clr>
        </p15:guide>
        <p15:guide id="5" orient="horz" pos="917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pos="499">
          <p15:clr>
            <a:srgbClr val="FBAE40"/>
          </p15:clr>
        </p15:guide>
        <p15:guide id="8" pos="5267">
          <p15:clr>
            <a:srgbClr val="FBAE40"/>
          </p15:clr>
        </p15:guide>
        <p15:guide id="9" pos="1633">
          <p15:clr>
            <a:srgbClr val="FBAE40"/>
          </p15:clr>
        </p15:guide>
        <p15:guide id="10" pos="1710">
          <p15:clr>
            <a:srgbClr val="FBAE40"/>
          </p15:clr>
        </p15:guide>
        <p15:guide id="11" pos="2844">
          <p15:clr>
            <a:srgbClr val="FBAE40"/>
          </p15:clr>
        </p15:guide>
        <p15:guide id="12" pos="2922">
          <p15:clr>
            <a:srgbClr val="FBAE40"/>
          </p15:clr>
        </p15:guide>
        <p15:guide id="13" pos="4056">
          <p15:clr>
            <a:srgbClr val="FBAE40"/>
          </p15:clr>
        </p15:guide>
        <p15:guide id="14" pos="4133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2 columns &amp;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F02A2A89-2DE4-460E-A7BC-5804BABC9638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F02A2A89-2DE4-460E-A7BC-5804BABC963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0BE570AD-A400-4959-85DA-4143F5C7DAD5}"/>
              </a:ext>
            </a:extLst>
          </p:cNvPr>
          <p:cNvSpPr/>
          <p:nvPr/>
        </p:nvSpPr>
        <p:spPr>
          <a:xfrm>
            <a:off x="179388" y="160433"/>
            <a:ext cx="8785225" cy="448920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0" y="396000"/>
            <a:ext cx="6480000" cy="61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2001" y="1116000"/>
            <a:ext cx="2987588" cy="1692000"/>
          </a:xfrm>
        </p:spPr>
        <p:txBody>
          <a:bodyPr numCol="1" spcCol="360000"/>
          <a:lstStyle>
            <a:lvl1pPr marL="0" indent="0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0A365908-3B09-4D12-B2F8-4F91F74F31D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32000" y="3919313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5" name="Platshållare för text 13">
            <a:extLst>
              <a:ext uri="{FF2B5EF4-FFF2-40B4-BE49-F238E27FC236}">
                <a16:creationId xmlns:a16="http://schemas.microsoft.com/office/drawing/2014/main" id="{C6E9772C-305C-496D-BF00-BB663266D19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100163" y="3919313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6" name="Platshållare för text 13">
            <a:extLst>
              <a:ext uri="{FF2B5EF4-FFF2-40B4-BE49-F238E27FC236}">
                <a16:creationId xmlns:a16="http://schemas.microsoft.com/office/drawing/2014/main" id="{76281F7D-0FEF-465C-B5B8-84CE600F83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24413" y="3919313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7" name="Platshållare för text 13">
            <a:extLst>
              <a:ext uri="{FF2B5EF4-FFF2-40B4-BE49-F238E27FC236}">
                <a16:creationId xmlns:a16="http://schemas.microsoft.com/office/drawing/2014/main" id="{E7B3137F-D89E-4672-A166-AFF7356FD1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2575" y="3919313"/>
            <a:ext cx="1219426" cy="347889"/>
          </a:xfrm>
        </p:spPr>
        <p:txBody>
          <a:bodyPr/>
          <a:lstStyle>
            <a:lvl1pPr marL="0" indent="0" algn="ctr">
              <a:buNone/>
              <a:defRPr sz="1200"/>
            </a:lvl1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9" name="Platshållare för text 4">
            <a:extLst>
              <a:ext uri="{FF2B5EF4-FFF2-40B4-BE49-F238E27FC236}">
                <a16:creationId xmlns:a16="http://schemas.microsoft.com/office/drawing/2014/main" id="{2427A23F-D70E-4AA3-A1FA-C766CEFAE7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24413" y="1116000"/>
            <a:ext cx="2987587" cy="1692000"/>
          </a:xfrm>
        </p:spPr>
        <p:txBody>
          <a:bodyPr numCol="1" spcCol="360000"/>
          <a:lstStyle>
            <a:lvl1pPr marL="0" indent="0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CB41BCE6-3AAF-4491-97FC-66457B2C6CD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0" name="Platshållare för sidfot 4">
            <a:extLst>
              <a:ext uri="{FF2B5EF4-FFF2-40B4-BE49-F238E27FC236}">
                <a16:creationId xmlns:a16="http://schemas.microsoft.com/office/drawing/2014/main" id="{0D1AA5C9-F43E-4606-8043-6C7B081A3C4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21" name="Platshållare för bildnummer 5">
            <a:extLst>
              <a:ext uri="{FF2B5EF4-FFF2-40B4-BE49-F238E27FC236}">
                <a16:creationId xmlns:a16="http://schemas.microsoft.com/office/drawing/2014/main" id="{2A03D66A-0526-4634-8813-A86583FC45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125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9">
          <p15:clr>
            <a:srgbClr val="FBAE40"/>
          </p15:clr>
        </p15:guide>
        <p15:guide id="4" pos="4921">
          <p15:clr>
            <a:srgbClr val="FBAE40"/>
          </p15:clr>
        </p15:guide>
        <p15:guide id="5" pos="1610">
          <p15:clr>
            <a:srgbClr val="FBAE40"/>
          </p15:clr>
        </p15:guide>
        <p15:guide id="6" pos="1950">
          <p15:clr>
            <a:srgbClr val="FBAE40"/>
          </p15:clr>
        </p15:guide>
        <p15:guide id="7" pos="2721">
          <p15:clr>
            <a:srgbClr val="FBAE40"/>
          </p15:clr>
        </p15:guide>
        <p15:guide id="8" pos="3034">
          <p15:clr>
            <a:srgbClr val="FBAE40"/>
          </p15:clr>
        </p15:guide>
        <p15:guide id="9" pos="3810">
          <p15:clr>
            <a:srgbClr val="FBAE40"/>
          </p15:clr>
        </p15:guide>
        <p15:guide id="10" pos="4150">
          <p15:clr>
            <a:srgbClr val="FBAE40"/>
          </p15:clr>
        </p15:guide>
        <p15:guide id="11" orient="horz" pos="255">
          <p15:clr>
            <a:srgbClr val="FBAE40"/>
          </p15:clr>
        </p15:guide>
        <p15:guide id="12" orient="horz" pos="707">
          <p15:clr>
            <a:srgbClr val="FBAE40"/>
          </p15:clr>
        </p15:guide>
        <p15:guide id="13" orient="horz" pos="641">
          <p15:clr>
            <a:srgbClr val="FBAE40"/>
          </p15:clr>
        </p15:guide>
        <p15:guide id="14" orient="horz" pos="1770">
          <p15:clr>
            <a:srgbClr val="FBAE40"/>
          </p15:clr>
        </p15:guide>
        <p15:guide id="15" orient="horz" pos="2464">
          <p15:clr>
            <a:srgbClr val="FBAE40"/>
          </p15:clr>
        </p15:guide>
        <p15:guide id="16" orient="horz" pos="269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 Icons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 1" hidden="1">
            <a:extLst>
              <a:ext uri="{FF2B5EF4-FFF2-40B4-BE49-F238E27FC236}">
                <a16:creationId xmlns:a16="http://schemas.microsoft.com/office/drawing/2014/main" id="{17C9A9C4-3D46-419A-8E1D-C59CADC04C1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2" name="Objekt 1" hidden="1">
                        <a:extLst>
                          <a:ext uri="{FF2B5EF4-FFF2-40B4-BE49-F238E27FC236}">
                            <a16:creationId xmlns:a16="http://schemas.microsoft.com/office/drawing/2014/main" id="{17C9A9C4-3D46-419A-8E1D-C59CADC04C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ktangel 10">
            <a:extLst>
              <a:ext uri="{FF2B5EF4-FFF2-40B4-BE49-F238E27FC236}">
                <a16:creationId xmlns:a16="http://schemas.microsoft.com/office/drawing/2014/main" id="{0BE570AD-A400-4959-85DA-4143F5C7DAD5}"/>
              </a:ext>
            </a:extLst>
          </p:cNvPr>
          <p:cNvSpPr/>
          <p:nvPr/>
        </p:nvSpPr>
        <p:spPr>
          <a:xfrm>
            <a:off x="179388" y="160433"/>
            <a:ext cx="8785225" cy="4489200"/>
          </a:xfrm>
          <a:prstGeom prst="rect">
            <a:avLst/>
          </a:prstGeom>
          <a:solidFill>
            <a:srgbClr val="FFDA00">
              <a:alpha val="1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 noProof="0"/>
          </a:p>
        </p:txBody>
      </p:sp>
      <p:sp>
        <p:nvSpPr>
          <p:cNvPr id="10" name="Platshållare för text 4">
            <a:extLst>
              <a:ext uri="{FF2B5EF4-FFF2-40B4-BE49-F238E27FC236}">
                <a16:creationId xmlns:a16="http://schemas.microsoft.com/office/drawing/2014/main" id="{45364B3B-296A-4E13-9635-32118C202B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3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3" name="Platshållare för text 4">
            <a:extLst>
              <a:ext uri="{FF2B5EF4-FFF2-40B4-BE49-F238E27FC236}">
                <a16:creationId xmlns:a16="http://schemas.microsoft.com/office/drawing/2014/main" id="{97780EF3-9D28-4D07-9CB0-7E9DA8E715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58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18" name="Platshållare för text 4">
            <a:extLst>
              <a:ext uri="{FF2B5EF4-FFF2-40B4-BE49-F238E27FC236}">
                <a16:creationId xmlns:a16="http://schemas.microsoft.com/office/drawing/2014/main" id="{E7E9B84A-A4FB-418B-8E14-A5FFE12128B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32000" y="2988000"/>
            <a:ext cx="1980000" cy="900000"/>
          </a:xfrm>
        </p:spPr>
        <p:txBody>
          <a:bodyPr numCol="1" spcCol="360000"/>
          <a:lstStyle>
            <a:lvl1pPr marL="0" indent="0" algn="ctr">
              <a:buNone/>
              <a:defRPr sz="1600"/>
            </a:lvl1pPr>
            <a:lvl2pPr>
              <a:defRPr sz="1400"/>
            </a:lvl2pPr>
          </a:lstStyle>
          <a:p>
            <a:pPr lvl="0"/>
            <a:r>
              <a:rPr lang="en-US"/>
              <a:t>Text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461F81C-F304-4006-A506-6268CDD5336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331914" y="1122362"/>
            <a:ext cx="1979612" cy="1721637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en-US"/>
              <a:t>add</a:t>
            </a:r>
          </a:p>
        </p:txBody>
      </p:sp>
      <p:sp>
        <p:nvSpPr>
          <p:cNvPr id="19" name="Platshållare för innehåll 3">
            <a:extLst>
              <a:ext uri="{FF2B5EF4-FFF2-40B4-BE49-F238E27FC236}">
                <a16:creationId xmlns:a16="http://schemas.microsoft.com/office/drawing/2014/main" id="{E16BE111-5814-4442-BFC0-02E6B469426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3581956" y="1122363"/>
            <a:ext cx="1979612" cy="1721638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en-US"/>
              <a:t>add</a:t>
            </a:r>
          </a:p>
        </p:txBody>
      </p:sp>
      <p:sp>
        <p:nvSpPr>
          <p:cNvPr id="20" name="Platshållare för innehåll 3">
            <a:extLst>
              <a:ext uri="{FF2B5EF4-FFF2-40B4-BE49-F238E27FC236}">
                <a16:creationId xmlns:a16="http://schemas.microsoft.com/office/drawing/2014/main" id="{03ADEBBF-25B5-46FF-AB3F-4B62B30A834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832001" y="1122363"/>
            <a:ext cx="1979612" cy="1721638"/>
          </a:xfrm>
        </p:spPr>
        <p:txBody>
          <a:bodyPr anchor="b" anchorCtr="0"/>
          <a:lstStyle>
            <a:lvl1pPr marL="0" indent="0" algn="ctr">
              <a:buNone/>
              <a:defRPr sz="6000" b="1"/>
            </a:lvl1pPr>
          </a:lstStyle>
          <a:p>
            <a:pPr lvl="0"/>
            <a:r>
              <a:rPr lang="en-US"/>
              <a:t>add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A5D97874-ADE0-4887-9BED-540941DBCA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0" y="396000"/>
            <a:ext cx="6480000" cy="612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17" name="Platshållare för datum 3">
            <a:extLst>
              <a:ext uri="{FF2B5EF4-FFF2-40B4-BE49-F238E27FC236}">
                <a16:creationId xmlns:a16="http://schemas.microsoft.com/office/drawing/2014/main" id="{876A53B9-D33B-4141-ADEB-FAB562F869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Platshållare för sidfot 4">
            <a:extLst>
              <a:ext uri="{FF2B5EF4-FFF2-40B4-BE49-F238E27FC236}">
                <a16:creationId xmlns:a16="http://schemas.microsoft.com/office/drawing/2014/main" id="{55321FAC-D5A3-43FB-89FD-6209D39BEC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22" name="Platshållare för bildnummer 5">
            <a:extLst>
              <a:ext uri="{FF2B5EF4-FFF2-40B4-BE49-F238E27FC236}">
                <a16:creationId xmlns:a16="http://schemas.microsoft.com/office/drawing/2014/main" id="{7D06F3F4-E3C3-47B8-A364-6BBBA931CA6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26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837">
          <p15:clr>
            <a:srgbClr val="FBAE40"/>
          </p15:clr>
        </p15:guide>
        <p15:guide id="4" pos="4923">
          <p15:clr>
            <a:srgbClr val="FBAE40"/>
          </p15:clr>
        </p15:guide>
        <p15:guide id="5" pos="3670">
          <p15:clr>
            <a:srgbClr val="FBAE40"/>
          </p15:clr>
        </p15:guide>
        <p15:guide id="6" pos="3509">
          <p15:clr>
            <a:srgbClr val="FBAE40"/>
          </p15:clr>
        </p15:guide>
        <p15:guide id="7" pos="2251">
          <p15:clr>
            <a:srgbClr val="FBAE40"/>
          </p15:clr>
        </p15:guide>
        <p15:guide id="8" pos="2090">
          <p15:clr>
            <a:srgbClr val="FBAE40"/>
          </p15:clr>
        </p15:guide>
        <p15:guide id="9" orient="horz" pos="249">
          <p15:clr>
            <a:srgbClr val="FBAE40"/>
          </p15:clr>
        </p15:guide>
        <p15:guide id="10" orient="horz" pos="635">
          <p15:clr>
            <a:srgbClr val="FBAE40"/>
          </p15:clr>
        </p15:guide>
        <p15:guide id="11" orient="horz" pos="707">
          <p15:clr>
            <a:srgbClr val="FBAE40"/>
          </p15:clr>
        </p15:guide>
        <p15:guide id="12" orient="horz" pos="1793">
          <p15:clr>
            <a:srgbClr val="FBAE40"/>
          </p15:clr>
        </p15:guide>
        <p15:guide id="13" orient="horz" pos="1876">
          <p15:clr>
            <a:srgbClr val="FBAE40"/>
          </p15:clr>
        </p15:guide>
        <p15:guide id="14" orient="horz" pos="245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1B77E89C-CCD4-4891-ABCE-D18C6CB71D2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1B77E89C-CCD4-4891-ABCE-D18C6CB71D2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ubrik 1">
            <a:extLst>
              <a:ext uri="{FF2B5EF4-FFF2-40B4-BE49-F238E27FC236}">
                <a16:creationId xmlns:a16="http://schemas.microsoft.com/office/drawing/2014/main" id="{1FF1FEA1-B236-42CA-B107-5AA571157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DDF92EE2-58DD-4DF6-A2E5-499E34623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01637DE1-884E-4F3A-8CA9-489221E4A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55C3E5CC-4B21-42DB-A4F1-31204EAB2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5150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4" pos="499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2838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 2" hidden="1">
            <a:extLst>
              <a:ext uri="{FF2B5EF4-FFF2-40B4-BE49-F238E27FC236}">
                <a16:creationId xmlns:a16="http://schemas.microsoft.com/office/drawing/2014/main" id="{6A6F0ACA-4ABB-44A5-92D6-AFD28CCDF3D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270" imgH="270" progId="TCLayout.ActiveDocument.1">
                  <p:embed/>
                </p:oleObj>
              </mc:Choice>
              <mc:Fallback>
                <p:oleObj name="think-cell Slide" r:id="rId3" imgW="270" imgH="270" progId="TCLayout.ActiveDocument.1">
                  <p:embed/>
                  <p:pic>
                    <p:nvPicPr>
                      <p:cNvPr id="3" name="Objekt 2" hidden="1">
                        <a:extLst>
                          <a:ext uri="{FF2B5EF4-FFF2-40B4-BE49-F238E27FC236}">
                            <a16:creationId xmlns:a16="http://schemas.microsoft.com/office/drawing/2014/main" id="{6A6F0ACA-4ABB-44A5-92D6-AFD28CCDF3D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Platshållare för bild 4">
            <a:extLst>
              <a:ext uri="{FF2B5EF4-FFF2-40B4-BE49-F238E27FC236}">
                <a16:creationId xmlns:a16="http://schemas.microsoft.com/office/drawing/2014/main" id="{9D5E7D22-1E5E-438C-BCB8-9542AB58DD1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9388" y="162000"/>
            <a:ext cx="8785225" cy="44892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Klicka på ikonen för att lägga till en bild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F1FEA1-B236-42CA-B107-5AA571157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noProof="0"/>
              <a:t>Headline</a:t>
            </a:r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DDF92EE2-58DD-4DF6-A2E5-499E34623D6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Platshållare för sidfot 4">
            <a:extLst>
              <a:ext uri="{FF2B5EF4-FFF2-40B4-BE49-F238E27FC236}">
                <a16:creationId xmlns:a16="http://schemas.microsoft.com/office/drawing/2014/main" id="{01637DE1-884E-4F3A-8CA9-489221E4A7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0" name="Platshållare för bildnummer 5">
            <a:extLst>
              <a:ext uri="{FF2B5EF4-FFF2-40B4-BE49-F238E27FC236}">
                <a16:creationId xmlns:a16="http://schemas.microsoft.com/office/drawing/2014/main" id="{55C3E5CC-4B21-42DB-A4F1-31204EAB21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1292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4" pos="499">
          <p15:clr>
            <a:srgbClr val="FBAE40"/>
          </p15:clr>
        </p15:guide>
        <p15:guide id="5" orient="horz" pos="249">
          <p15:clr>
            <a:srgbClr val="FBAE40"/>
          </p15:clr>
        </p15:guide>
        <p15:guide id="6" orient="horz" pos="826">
          <p15:clr>
            <a:srgbClr val="FBAE40"/>
          </p15:clr>
        </p15:guide>
        <p15:guide id="7" orient="horz" pos="283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 _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6F66FFAD-9A1C-4EF0-B50F-5520D29DB2E4}"/>
              </a:ext>
            </a:extLst>
          </p:cNvPr>
          <p:cNvSpPr/>
          <p:nvPr/>
        </p:nvSpPr>
        <p:spPr>
          <a:xfrm>
            <a:off x="390835" y="1576515"/>
            <a:ext cx="900000" cy="831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US" sz="1800"/>
          </a:p>
        </p:txBody>
      </p:sp>
      <p:sp>
        <p:nvSpPr>
          <p:cNvPr id="6" name="Platshållare för datum 3">
            <a:extLst>
              <a:ext uri="{FF2B5EF4-FFF2-40B4-BE49-F238E27FC236}">
                <a16:creationId xmlns:a16="http://schemas.microsoft.com/office/drawing/2014/main" id="{5A89D048-D90D-4A17-BCDC-999806701F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8C2B834D-E3AB-46AA-B67E-819ACCED2C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11" name="Platshållare för bildnummer 5">
            <a:extLst>
              <a:ext uri="{FF2B5EF4-FFF2-40B4-BE49-F238E27FC236}">
                <a16:creationId xmlns:a16="http://schemas.microsoft.com/office/drawing/2014/main" id="{896C7C87-A832-44B3-894B-B5F4DDD9C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96346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1">
          <p15:clr>
            <a:srgbClr val="FBAE40"/>
          </p15:clr>
        </p15:guide>
        <p15:guide id="5" orient="horz" pos="2838">
          <p15:clr>
            <a:srgbClr val="FBAE40"/>
          </p15:clr>
        </p15:guide>
        <p15:guide id="6" orient="horz" pos="249">
          <p15:clr>
            <a:srgbClr val="FBAE40"/>
          </p15:clr>
        </p15:guide>
        <p15:guide id="8" orient="horz" pos="837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C14406A0-A921-484C-85B0-E5A030AF962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C14406A0-A921-484C-85B0-E5A030AF962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ktangel 6" hidden="1">
            <a:extLst>
              <a:ext uri="{FF2B5EF4-FFF2-40B4-BE49-F238E27FC236}">
                <a16:creationId xmlns:a16="http://schemas.microsoft.com/office/drawing/2014/main" id="{FC2A8848-C2B4-4924-B14C-7D9684691AD3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19063" cy="119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US" sz="45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BEFEF4EE-C328-4427-A9C2-8A462BF1C6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BEC0E36-094D-4EFC-A2BE-56113FDCDD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6F7DCCD-FAE3-411A-9AD1-C1A5D61D7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E369135-434C-4958-B2F6-520C84FF9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eaLnBrk="1">
              <a:defRPr/>
            </a:lvl1pPr>
          </a:lstStyle>
          <a:p>
            <a:r>
              <a:rPr lang="en-US"/>
              <a:t>Confidentiality - Medium (C2)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735F348-F86C-45C6-BB11-F53979261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19346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 not remove" hidden="1">
            <a:extLst>
              <a:ext uri="{FF2B5EF4-FFF2-40B4-BE49-F238E27FC236}">
                <a16:creationId xmlns:a16="http://schemas.microsoft.com/office/drawing/2014/main" id="{85BF5F84-C855-4FF8-95FF-5E6774DEECA2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391FA0-1215-4ABC-A90D-617F67E04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48456A3-A956-4ECF-BEAA-589D1AD52B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4818056"/>
            <a:ext cx="3594735" cy="18256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B502DD0-6941-42A4-A996-217F13A453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6700" y="1154929"/>
            <a:ext cx="4151376" cy="3200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9pPr>
          </a:lstStyle>
          <a:p>
            <a:pPr lvl="0"/>
            <a:r>
              <a:t>Heading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4B50FEE-7588-4BD8-9033-28F78BF6E8DA}"/>
              </a:ext>
            </a:extLst>
          </p:cNvPr>
          <p:cNvCxnSpPr/>
          <p:nvPr/>
        </p:nvCxnSpPr>
        <p:spPr>
          <a:xfrm>
            <a:off x="192024" y="1054449"/>
            <a:ext cx="429768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09E607-F631-417B-B18C-65A43F0CC50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72000" y="1047750"/>
            <a:ext cx="4381500" cy="3364992"/>
          </a:xfrm>
          <a:solidFill>
            <a:srgbClr val="D8EAEC"/>
          </a:solidFill>
        </p:spPr>
        <p:txBody>
          <a:bodyPr tIns="118872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  <a:endParaRPr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C914806-D9C6-4CC0-B900-62E5959508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72000" y="4440022"/>
            <a:ext cx="4379976" cy="18912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800"/>
            </a:lvl1pPr>
            <a:lvl2pPr marL="0" indent="0">
              <a:spcBef>
                <a:spcPts val="0"/>
              </a:spcBef>
              <a:buNone/>
              <a:defRPr sz="800"/>
            </a:lvl2pPr>
            <a:lvl3pPr marL="0" indent="0">
              <a:spcBef>
                <a:spcPts val="0"/>
              </a:spcBef>
              <a:buNone/>
              <a:defRPr sz="800"/>
            </a:lvl3pPr>
            <a:lvl4pPr marL="0" indent="0">
              <a:spcBef>
                <a:spcPts val="0"/>
              </a:spcBef>
              <a:buNone/>
              <a:defRPr sz="800"/>
            </a:lvl4pPr>
            <a:lvl5pPr marL="0" indent="0">
              <a:spcBef>
                <a:spcPts val="0"/>
              </a:spcBef>
              <a:buNone/>
              <a:defRPr sz="800"/>
            </a:lvl5pPr>
            <a:lvl6pPr marL="0" indent="0">
              <a:spcBef>
                <a:spcPts val="0"/>
              </a:spcBef>
              <a:buNone/>
              <a:defRPr sz="800"/>
            </a:lvl6pPr>
            <a:lvl7pPr marL="0" indent="0">
              <a:spcBef>
                <a:spcPts val="0"/>
              </a:spcBef>
              <a:buNone/>
              <a:defRPr sz="800"/>
            </a:lvl7pPr>
            <a:lvl8pPr marL="0" indent="0">
              <a:spcBef>
                <a:spcPts val="0"/>
              </a:spcBef>
              <a:buNone/>
              <a:defRPr sz="800"/>
            </a:lvl8pPr>
            <a:lvl9pPr marL="0" indent="0">
              <a:spcBef>
                <a:spcPts val="0"/>
              </a:spcBef>
              <a:buNone/>
              <a:defRPr sz="800"/>
            </a:lvl9pPr>
          </a:lstStyle>
          <a:p>
            <a:pPr lvl="0"/>
            <a:r>
              <a:t>Picture caption</a:t>
            </a:r>
          </a:p>
        </p:txBody>
      </p:sp>
      <p:sp>
        <p:nvSpPr>
          <p:cNvPr id="19" name="Text Placeholder 4">
            <a:extLst>
              <a:ext uri="{FF2B5EF4-FFF2-40B4-BE49-F238E27FC236}">
                <a16:creationId xmlns:a16="http://schemas.microsoft.com/office/drawing/2014/main" id="{D55EE0C8-314F-4D6A-93A4-BF4FA2AA394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266700" y="1474970"/>
            <a:ext cx="4151376" cy="3039881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7A82781-7013-46B3-947F-4611A0C4B654}"/>
              </a:ext>
            </a:extLst>
          </p:cNvPr>
          <p:cNvSpPr>
            <a:spLocks noGrp="1"/>
          </p:cNvSpPr>
          <p:nvPr>
            <p:ph type="dt" sz="half" idx="3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44FC9-2546-40EC-A8C7-6884C5D0C42C}"/>
              </a:ext>
            </a:extLst>
          </p:cNvPr>
          <p:cNvSpPr>
            <a:spLocks noGrp="1"/>
          </p:cNvSpPr>
          <p:nvPr>
            <p:ph type="ftr" sz="quarter" idx="33"/>
          </p:nvPr>
        </p:nvSpPr>
        <p:spPr/>
        <p:txBody>
          <a:bodyPr/>
          <a:lstStyle/>
          <a:p>
            <a:r>
              <a:rPr lang="en-US"/>
              <a:t>Confidentiality - Medium (C2)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DBEC89-2336-4629-8450-FDCB44D90513}"/>
              </a:ext>
            </a:extLst>
          </p:cNvPr>
          <p:cNvSpPr>
            <a:spLocks noGrp="1"/>
          </p:cNvSpPr>
          <p:nvPr>
            <p:ph type="sldNum" sz="quarter" idx="34"/>
          </p:nvPr>
        </p:nvSpPr>
        <p:spPr/>
        <p:txBody>
          <a:bodyPr/>
          <a:lstStyle/>
          <a:p>
            <a:fld id="{29C88BE4-63BC-4A33-B317-7E3947361759}" type="slidenum">
              <a:rPr lang="en-US" smtClean="0"/>
              <a:pPr/>
              <a:t>‹nr.›</a:t>
            </a:fld>
            <a:endParaRPr lang="en-US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4A47402B-AA47-4CD0-970D-B418E220D255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90500" y="45593"/>
            <a:ext cx="4572000" cy="17009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898989"/>
                </a:solidFill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/>
              <a:t>Section title / tracker text</a:t>
            </a:r>
          </a:p>
        </p:txBody>
      </p:sp>
    </p:spTree>
    <p:extLst>
      <p:ext uri="{BB962C8B-B14F-4D97-AF65-F5344CB8AC3E}">
        <p14:creationId xmlns:p14="http://schemas.microsoft.com/office/powerpoint/2010/main" val="26489451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BA0E5CCD-6C1C-4E0B-84D8-3540035EE5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270" imgH="270" progId="TCLayout.ActiveDocument.1">
                  <p:embed/>
                </p:oleObj>
              </mc:Choice>
              <mc:Fallback>
                <p:oleObj name="think-cell Slide" r:id="rId4" imgW="270" imgH="270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BA0E5CCD-6C1C-4E0B-84D8-3540035EE5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Platshållare för bild 5">
            <a:extLst>
              <a:ext uri="{FF2B5EF4-FFF2-40B4-BE49-F238E27FC236}">
                <a16:creationId xmlns:a16="http://schemas.microsoft.com/office/drawing/2014/main" id="{DE961A40-7BD2-4D05-A179-DB0DF974A93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8F329882-C677-467A-9C8D-5E17F2769CC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391FA0-1215-4ABC-A90D-617F67E04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48456A3-A956-4ECF-BEAA-589D1AD52B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4775525"/>
            <a:ext cx="3594735" cy="18256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4F90C5E-E167-4E55-946F-A8D5AD6BD6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95E1D64-610F-48D4-865B-8A2B61AB7E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C9D0A8E-2E49-460A-9DD6-A128841E150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660601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eneric Imag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9B8958B-10DA-F24F-A2EC-49711C241895}"/>
              </a:ext>
            </a:extLst>
          </p:cNvPr>
          <p:cNvSpPr/>
          <p:nvPr userDrawn="1"/>
        </p:nvSpPr>
        <p:spPr>
          <a:xfrm>
            <a:off x="6520874" y="2499520"/>
            <a:ext cx="1003877" cy="493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44B06D9C-224E-0C44-86A7-A872605E97D8}"/>
              </a:ext>
            </a:extLst>
          </p:cNvPr>
          <p:cNvSpPr/>
          <p:nvPr userDrawn="1"/>
        </p:nvSpPr>
        <p:spPr>
          <a:xfrm>
            <a:off x="6520874" y="2007251"/>
            <a:ext cx="1003877" cy="49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7" name="Background image">
            <a:extLst>
              <a:ext uri="{FF2B5EF4-FFF2-40B4-BE49-F238E27FC236}">
                <a16:creationId xmlns:a16="http://schemas.microsoft.com/office/drawing/2014/main" id="{0EE0B0DA-C9E9-6D44-AB2E-FAAB426DE7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>
              <a:gd name="connsiteX0" fmla="*/ 5051072 w 8785322"/>
              <a:gd name="connsiteY0" fmla="*/ 2241358 h 4681538"/>
              <a:gd name="connsiteX1" fmla="*/ 5051931 w 8785322"/>
              <a:gd name="connsiteY1" fmla="*/ 2241358 h 4681538"/>
              <a:gd name="connsiteX2" fmla="*/ 5121203 w 8785322"/>
              <a:gd name="connsiteY2" fmla="*/ 2413455 h 4681538"/>
              <a:gd name="connsiteX3" fmla="*/ 4982028 w 8785322"/>
              <a:gd name="connsiteY3" fmla="*/ 2413512 h 4681538"/>
              <a:gd name="connsiteX4" fmla="*/ 2251634 w 8785322"/>
              <a:gd name="connsiteY4" fmla="*/ 2241358 h 4681538"/>
              <a:gd name="connsiteX5" fmla="*/ 2252493 w 8785322"/>
              <a:gd name="connsiteY5" fmla="*/ 2241358 h 4681538"/>
              <a:gd name="connsiteX6" fmla="*/ 2321537 w 8785322"/>
              <a:gd name="connsiteY6" fmla="*/ 2413455 h 4681538"/>
              <a:gd name="connsiteX7" fmla="*/ 2182590 w 8785322"/>
              <a:gd name="connsiteY7" fmla="*/ 2413512 h 4681538"/>
              <a:gd name="connsiteX8" fmla="*/ 4986778 w 8785322"/>
              <a:gd name="connsiteY8" fmla="*/ 2102398 h 4681538"/>
              <a:gd name="connsiteX9" fmla="*/ 4776443 w 8785322"/>
              <a:gd name="connsiteY9" fmla="*/ 2606354 h 4681538"/>
              <a:gd name="connsiteX10" fmla="*/ 4904233 w 8785322"/>
              <a:gd name="connsiteY10" fmla="*/ 2606354 h 4681538"/>
              <a:gd name="connsiteX11" fmla="*/ 4940442 w 8785322"/>
              <a:gd name="connsiteY11" fmla="*/ 2516360 h 4681538"/>
              <a:gd name="connsiteX12" fmla="*/ 5162504 w 8785322"/>
              <a:gd name="connsiteY12" fmla="*/ 2516360 h 4681538"/>
              <a:gd name="connsiteX13" fmla="*/ 5198770 w 8785322"/>
              <a:gd name="connsiteY13" fmla="*/ 2606069 h 4681538"/>
              <a:gd name="connsiteX14" fmla="*/ 5326503 w 8785322"/>
              <a:gd name="connsiteY14" fmla="*/ 2606069 h 4681538"/>
              <a:gd name="connsiteX15" fmla="*/ 5116457 w 8785322"/>
              <a:gd name="connsiteY15" fmla="*/ 2102398 h 4681538"/>
              <a:gd name="connsiteX16" fmla="*/ 2187055 w 8785322"/>
              <a:gd name="connsiteY16" fmla="*/ 2102398 h 4681538"/>
              <a:gd name="connsiteX17" fmla="*/ 1976777 w 8785322"/>
              <a:gd name="connsiteY17" fmla="*/ 2606354 h 4681538"/>
              <a:gd name="connsiteX18" fmla="*/ 2104510 w 8785322"/>
              <a:gd name="connsiteY18" fmla="*/ 2606354 h 4681538"/>
              <a:gd name="connsiteX19" fmla="*/ 2140776 w 8785322"/>
              <a:gd name="connsiteY19" fmla="*/ 2516360 h 4681538"/>
              <a:gd name="connsiteX20" fmla="*/ 2362838 w 8785322"/>
              <a:gd name="connsiteY20" fmla="*/ 2516360 h 4681538"/>
              <a:gd name="connsiteX21" fmla="*/ 2399332 w 8785322"/>
              <a:gd name="connsiteY21" fmla="*/ 2606069 h 4681538"/>
              <a:gd name="connsiteX22" fmla="*/ 2527122 w 8785322"/>
              <a:gd name="connsiteY22" fmla="*/ 2606069 h 4681538"/>
              <a:gd name="connsiteX23" fmla="*/ 2316502 w 8785322"/>
              <a:gd name="connsiteY23" fmla="*/ 2102398 h 4681538"/>
              <a:gd name="connsiteX24" fmla="*/ 5791389 w 8785322"/>
              <a:gd name="connsiteY24" fmla="*/ 2102113 h 4681538"/>
              <a:gd name="connsiteX25" fmla="*/ 5791389 w 8785322"/>
              <a:gd name="connsiteY25" fmla="*/ 2606069 h 4681538"/>
              <a:gd name="connsiteX26" fmla="*/ 6156228 w 8785322"/>
              <a:gd name="connsiteY26" fmla="*/ 2606069 h 4681538"/>
              <a:gd name="connsiteX27" fmla="*/ 6156228 w 8785322"/>
              <a:gd name="connsiteY27" fmla="*/ 2494193 h 4681538"/>
              <a:gd name="connsiteX28" fmla="*/ 5923526 w 8785322"/>
              <a:gd name="connsiteY28" fmla="*/ 2494193 h 4681538"/>
              <a:gd name="connsiteX29" fmla="*/ 5923526 w 8785322"/>
              <a:gd name="connsiteY29" fmla="*/ 2102113 h 4681538"/>
              <a:gd name="connsiteX30" fmla="*/ 5369461 w 8785322"/>
              <a:gd name="connsiteY30" fmla="*/ 2102113 h 4681538"/>
              <a:gd name="connsiteX31" fmla="*/ 5369461 w 8785322"/>
              <a:gd name="connsiteY31" fmla="*/ 2606069 h 4681538"/>
              <a:gd name="connsiteX32" fmla="*/ 5734357 w 8785322"/>
              <a:gd name="connsiteY32" fmla="*/ 2606069 h 4681538"/>
              <a:gd name="connsiteX33" fmla="*/ 5734357 w 8785322"/>
              <a:gd name="connsiteY33" fmla="*/ 2494193 h 4681538"/>
              <a:gd name="connsiteX34" fmla="*/ 5501655 w 8785322"/>
              <a:gd name="connsiteY34" fmla="*/ 2494193 h 4681538"/>
              <a:gd name="connsiteX35" fmla="*/ 5501655 w 8785322"/>
              <a:gd name="connsiteY35" fmla="*/ 2102113 h 4681538"/>
              <a:gd name="connsiteX36" fmla="*/ 4435460 w 8785322"/>
              <a:gd name="connsiteY36" fmla="*/ 2102113 h 4681538"/>
              <a:gd name="connsiteX37" fmla="*/ 4435460 w 8785322"/>
              <a:gd name="connsiteY37" fmla="*/ 2606069 h 4681538"/>
              <a:gd name="connsiteX38" fmla="*/ 4567597 w 8785322"/>
              <a:gd name="connsiteY38" fmla="*/ 2606069 h 4681538"/>
              <a:gd name="connsiteX39" fmla="*/ 4567597 w 8785322"/>
              <a:gd name="connsiteY39" fmla="*/ 2402086 h 4681538"/>
              <a:gd name="connsiteX40" fmla="*/ 4780907 w 8785322"/>
              <a:gd name="connsiteY40" fmla="*/ 2402086 h 4681538"/>
              <a:gd name="connsiteX41" fmla="*/ 4780907 w 8785322"/>
              <a:gd name="connsiteY41" fmla="*/ 2294097 h 4681538"/>
              <a:gd name="connsiteX42" fmla="*/ 4567597 w 8785322"/>
              <a:gd name="connsiteY42" fmla="*/ 2294097 h 4681538"/>
              <a:gd name="connsiteX43" fmla="*/ 4567597 w 8785322"/>
              <a:gd name="connsiteY43" fmla="*/ 2210102 h 4681538"/>
              <a:gd name="connsiteX44" fmla="*/ 4820548 w 8785322"/>
              <a:gd name="connsiteY44" fmla="*/ 2210102 h 4681538"/>
              <a:gd name="connsiteX45" fmla="*/ 4820548 w 8785322"/>
              <a:gd name="connsiteY45" fmla="*/ 2102113 h 4681538"/>
              <a:gd name="connsiteX46" fmla="*/ 3857771 w 8785322"/>
              <a:gd name="connsiteY46" fmla="*/ 2102113 h 4681538"/>
              <a:gd name="connsiteX47" fmla="*/ 3857771 w 8785322"/>
              <a:gd name="connsiteY47" fmla="*/ 2606069 h 4681538"/>
              <a:gd name="connsiteX48" fmla="*/ 3983961 w 8785322"/>
              <a:gd name="connsiteY48" fmla="*/ 2606069 h 4681538"/>
              <a:gd name="connsiteX49" fmla="*/ 3983961 w 8785322"/>
              <a:gd name="connsiteY49" fmla="*/ 2308151 h 4681538"/>
              <a:gd name="connsiteX50" fmla="*/ 4208766 w 8785322"/>
              <a:gd name="connsiteY50" fmla="*/ 2606069 h 4681538"/>
              <a:gd name="connsiteX51" fmla="*/ 4334953 w 8785322"/>
              <a:gd name="connsiteY51" fmla="*/ 2606069 h 4681538"/>
              <a:gd name="connsiteX52" fmla="*/ 4334953 w 8785322"/>
              <a:gd name="connsiteY52" fmla="*/ 2102113 h 4681538"/>
              <a:gd name="connsiteX53" fmla="*/ 4208766 w 8785322"/>
              <a:gd name="connsiteY53" fmla="*/ 2102113 h 4681538"/>
              <a:gd name="connsiteX54" fmla="*/ 4208766 w 8785322"/>
              <a:gd name="connsiteY54" fmla="*/ 2403686 h 4681538"/>
              <a:gd name="connsiteX55" fmla="*/ 3983961 w 8785322"/>
              <a:gd name="connsiteY55" fmla="*/ 2102113 h 4681538"/>
              <a:gd name="connsiteX56" fmla="*/ 3393284 w 8785322"/>
              <a:gd name="connsiteY56" fmla="*/ 2102113 h 4681538"/>
              <a:gd name="connsiteX57" fmla="*/ 3393284 w 8785322"/>
              <a:gd name="connsiteY57" fmla="*/ 2606069 h 4681538"/>
              <a:gd name="connsiteX58" fmla="*/ 3525421 w 8785322"/>
              <a:gd name="connsiteY58" fmla="*/ 2606069 h 4681538"/>
              <a:gd name="connsiteX59" fmla="*/ 3766361 w 8785322"/>
              <a:gd name="connsiteY59" fmla="*/ 2606069 h 4681538"/>
              <a:gd name="connsiteX60" fmla="*/ 3766361 w 8785322"/>
              <a:gd name="connsiteY60" fmla="*/ 2498080 h 4681538"/>
              <a:gd name="connsiteX61" fmla="*/ 3525421 w 8785322"/>
              <a:gd name="connsiteY61" fmla="*/ 2498080 h 4681538"/>
              <a:gd name="connsiteX62" fmla="*/ 3525421 w 8785322"/>
              <a:gd name="connsiteY62" fmla="*/ 2398887 h 4681538"/>
              <a:gd name="connsiteX63" fmla="*/ 3729635 w 8785322"/>
              <a:gd name="connsiteY63" fmla="*/ 2398887 h 4681538"/>
              <a:gd name="connsiteX64" fmla="*/ 3729635 w 8785322"/>
              <a:gd name="connsiteY64" fmla="*/ 2290897 h 4681538"/>
              <a:gd name="connsiteX65" fmla="*/ 3525421 w 8785322"/>
              <a:gd name="connsiteY65" fmla="*/ 2290897 h 4681538"/>
              <a:gd name="connsiteX66" fmla="*/ 3525421 w 8785322"/>
              <a:gd name="connsiteY66" fmla="*/ 2210102 h 4681538"/>
              <a:gd name="connsiteX67" fmla="*/ 3766361 w 8785322"/>
              <a:gd name="connsiteY67" fmla="*/ 2210102 h 4681538"/>
              <a:gd name="connsiteX68" fmla="*/ 3766361 w 8785322"/>
              <a:gd name="connsiteY68" fmla="*/ 2102113 h 4681538"/>
              <a:gd name="connsiteX69" fmla="*/ 2918731 w 8785322"/>
              <a:gd name="connsiteY69" fmla="*/ 2102113 h 4681538"/>
              <a:gd name="connsiteX70" fmla="*/ 2918731 w 8785322"/>
              <a:gd name="connsiteY70" fmla="*/ 2210102 h 4681538"/>
              <a:gd name="connsiteX71" fmla="*/ 3050868 w 8785322"/>
              <a:gd name="connsiteY71" fmla="*/ 2210102 h 4681538"/>
              <a:gd name="connsiteX72" fmla="*/ 3050868 w 8785322"/>
              <a:gd name="connsiteY72" fmla="*/ 2606069 h 4681538"/>
              <a:gd name="connsiteX73" fmla="*/ 3183006 w 8785322"/>
              <a:gd name="connsiteY73" fmla="*/ 2606069 h 4681538"/>
              <a:gd name="connsiteX74" fmla="*/ 3183006 w 8785322"/>
              <a:gd name="connsiteY74" fmla="*/ 2210102 h 4681538"/>
              <a:gd name="connsiteX75" fmla="*/ 3329218 w 8785322"/>
              <a:gd name="connsiteY75" fmla="*/ 2210102 h 4681538"/>
              <a:gd name="connsiteX76" fmla="*/ 3329218 w 8785322"/>
              <a:gd name="connsiteY76" fmla="*/ 2102113 h 4681538"/>
              <a:gd name="connsiteX77" fmla="*/ 2462254 w 8785322"/>
              <a:gd name="connsiteY77" fmla="*/ 2102113 h 4681538"/>
              <a:gd name="connsiteX78" fmla="*/ 2462254 w 8785322"/>
              <a:gd name="connsiteY78" fmla="*/ 2210102 h 4681538"/>
              <a:gd name="connsiteX79" fmla="*/ 2608405 w 8785322"/>
              <a:gd name="connsiteY79" fmla="*/ 2210102 h 4681538"/>
              <a:gd name="connsiteX80" fmla="*/ 2608405 w 8785322"/>
              <a:gd name="connsiteY80" fmla="*/ 2606069 h 4681538"/>
              <a:gd name="connsiteX81" fmla="*/ 2740547 w 8785322"/>
              <a:gd name="connsiteY81" fmla="*/ 2606069 h 4681538"/>
              <a:gd name="connsiteX82" fmla="*/ 2740547 w 8785322"/>
              <a:gd name="connsiteY82" fmla="*/ 2210102 h 4681538"/>
              <a:gd name="connsiteX83" fmla="*/ 2872684 w 8785322"/>
              <a:gd name="connsiteY83" fmla="*/ 2210102 h 4681538"/>
              <a:gd name="connsiteX84" fmla="*/ 2872684 w 8785322"/>
              <a:gd name="connsiteY84" fmla="*/ 2102113 h 4681538"/>
              <a:gd name="connsiteX85" fmla="*/ 1517899 w 8785322"/>
              <a:gd name="connsiteY85" fmla="*/ 2102113 h 4681538"/>
              <a:gd name="connsiteX86" fmla="*/ 1724857 w 8785322"/>
              <a:gd name="connsiteY86" fmla="*/ 2606069 h 4681538"/>
              <a:gd name="connsiteX87" fmla="*/ 1854995 w 8785322"/>
              <a:gd name="connsiteY87" fmla="*/ 2606069 h 4681538"/>
              <a:gd name="connsiteX88" fmla="*/ 2061952 w 8785322"/>
              <a:gd name="connsiteY88" fmla="*/ 2102113 h 4681538"/>
              <a:gd name="connsiteX89" fmla="*/ 1934219 w 8785322"/>
              <a:gd name="connsiteY89" fmla="*/ 2102113 h 4681538"/>
              <a:gd name="connsiteX90" fmla="*/ 1790469 w 8785322"/>
              <a:gd name="connsiteY90" fmla="*/ 2456425 h 4681538"/>
              <a:gd name="connsiteX91" fmla="*/ 1789382 w 8785322"/>
              <a:gd name="connsiteY91" fmla="*/ 2456425 h 4681538"/>
              <a:gd name="connsiteX92" fmla="*/ 1645690 w 8785322"/>
              <a:gd name="connsiteY92" fmla="*/ 2102113 h 4681538"/>
              <a:gd name="connsiteX93" fmla="*/ 6850605 w 8785322"/>
              <a:gd name="connsiteY93" fmla="*/ 1899225 h 4681538"/>
              <a:gd name="connsiteX94" fmla="*/ 6417469 w 8785322"/>
              <a:gd name="connsiteY94" fmla="*/ 2251840 h 4681538"/>
              <a:gd name="connsiteX95" fmla="*/ 6408495 w 8785322"/>
              <a:gd name="connsiteY95" fmla="*/ 2340755 h 4681538"/>
              <a:gd name="connsiteX96" fmla="*/ 6408486 w 8785322"/>
              <a:gd name="connsiteY96" fmla="*/ 2340755 h 4681538"/>
              <a:gd name="connsiteX97" fmla="*/ 6408491 w 8785322"/>
              <a:gd name="connsiteY97" fmla="*/ 2340798 h 4681538"/>
              <a:gd name="connsiteX98" fmla="*/ 6408486 w 8785322"/>
              <a:gd name="connsiteY98" fmla="*/ 2340841 h 4681538"/>
              <a:gd name="connsiteX99" fmla="*/ 6408495 w 8785322"/>
              <a:gd name="connsiteY99" fmla="*/ 2340841 h 4681538"/>
              <a:gd name="connsiteX100" fmla="*/ 6417478 w 8785322"/>
              <a:gd name="connsiteY100" fmla="*/ 2429748 h 4681538"/>
              <a:gd name="connsiteX101" fmla="*/ 6850605 w 8785322"/>
              <a:gd name="connsiteY101" fmla="*/ 2782318 h 4681538"/>
              <a:gd name="connsiteX102" fmla="*/ 6850666 w 8785322"/>
              <a:gd name="connsiteY102" fmla="*/ 2782318 h 4681538"/>
              <a:gd name="connsiteX103" fmla="*/ 7283747 w 8785322"/>
              <a:gd name="connsiteY103" fmla="*/ 2429745 h 4681538"/>
              <a:gd name="connsiteX104" fmla="*/ 7292720 w 8785322"/>
              <a:gd name="connsiteY104" fmla="*/ 2340841 h 4681538"/>
              <a:gd name="connsiteX105" fmla="*/ 7292728 w 8785322"/>
              <a:gd name="connsiteY105" fmla="*/ 2340841 h 4681538"/>
              <a:gd name="connsiteX106" fmla="*/ 7292724 w 8785322"/>
              <a:gd name="connsiteY106" fmla="*/ 2340798 h 4681538"/>
              <a:gd name="connsiteX107" fmla="*/ 7292728 w 8785322"/>
              <a:gd name="connsiteY107" fmla="*/ 2340755 h 4681538"/>
              <a:gd name="connsiteX108" fmla="*/ 7292720 w 8785322"/>
              <a:gd name="connsiteY108" fmla="*/ 2340755 h 4681538"/>
              <a:gd name="connsiteX109" fmla="*/ 7283766 w 8785322"/>
              <a:gd name="connsiteY109" fmla="*/ 2251850 h 4681538"/>
              <a:gd name="connsiteX110" fmla="*/ 6850723 w 8785322"/>
              <a:gd name="connsiteY110" fmla="*/ 1899225 h 4681538"/>
              <a:gd name="connsiteX111" fmla="*/ 6850605 w 8785322"/>
              <a:gd name="connsiteY111" fmla="*/ 1899225 h 4681538"/>
              <a:gd name="connsiteX112" fmla="*/ 0 w 8785322"/>
              <a:gd name="connsiteY112" fmla="*/ 0 h 4681538"/>
              <a:gd name="connsiteX113" fmla="*/ 8785322 w 8785322"/>
              <a:gd name="connsiteY113" fmla="*/ 0 h 4681538"/>
              <a:gd name="connsiteX114" fmla="*/ 8785322 w 8785322"/>
              <a:gd name="connsiteY114" fmla="*/ 4681538 h 4681538"/>
              <a:gd name="connsiteX115" fmla="*/ 0 w 8785322"/>
              <a:gd name="connsiteY115" fmla="*/ 4681538 h 46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8785322" h="4681538">
                <a:moveTo>
                  <a:pt x="5051072" y="2241358"/>
                </a:moveTo>
                <a:lnTo>
                  <a:pt x="5051931" y="2241358"/>
                </a:lnTo>
                <a:lnTo>
                  <a:pt x="5121203" y="2413455"/>
                </a:lnTo>
                <a:lnTo>
                  <a:pt x="4982028" y="2413512"/>
                </a:lnTo>
                <a:close/>
                <a:moveTo>
                  <a:pt x="2251634" y="2241358"/>
                </a:moveTo>
                <a:lnTo>
                  <a:pt x="2252493" y="2241358"/>
                </a:lnTo>
                <a:lnTo>
                  <a:pt x="2321537" y="2413455"/>
                </a:lnTo>
                <a:lnTo>
                  <a:pt x="2182590" y="2413512"/>
                </a:lnTo>
                <a:close/>
                <a:moveTo>
                  <a:pt x="4986778" y="2102398"/>
                </a:moveTo>
                <a:lnTo>
                  <a:pt x="4776443" y="2606354"/>
                </a:lnTo>
                <a:lnTo>
                  <a:pt x="4904233" y="2606354"/>
                </a:lnTo>
                <a:lnTo>
                  <a:pt x="4940442" y="2516360"/>
                </a:lnTo>
                <a:lnTo>
                  <a:pt x="5162504" y="2516360"/>
                </a:lnTo>
                <a:lnTo>
                  <a:pt x="5198770" y="2606069"/>
                </a:lnTo>
                <a:lnTo>
                  <a:pt x="5326503" y="2606069"/>
                </a:lnTo>
                <a:lnTo>
                  <a:pt x="5116457" y="2102398"/>
                </a:lnTo>
                <a:close/>
                <a:moveTo>
                  <a:pt x="2187055" y="2102398"/>
                </a:moveTo>
                <a:lnTo>
                  <a:pt x="1976777" y="2606354"/>
                </a:lnTo>
                <a:lnTo>
                  <a:pt x="2104510" y="2606354"/>
                </a:lnTo>
                <a:lnTo>
                  <a:pt x="2140776" y="2516360"/>
                </a:lnTo>
                <a:lnTo>
                  <a:pt x="2362838" y="2516360"/>
                </a:lnTo>
                <a:lnTo>
                  <a:pt x="2399332" y="2606069"/>
                </a:lnTo>
                <a:lnTo>
                  <a:pt x="2527122" y="2606069"/>
                </a:lnTo>
                <a:lnTo>
                  <a:pt x="2316502" y="2102398"/>
                </a:lnTo>
                <a:close/>
                <a:moveTo>
                  <a:pt x="5791389" y="2102113"/>
                </a:moveTo>
                <a:lnTo>
                  <a:pt x="5791389" y="2606069"/>
                </a:lnTo>
                <a:lnTo>
                  <a:pt x="6156228" y="2606069"/>
                </a:lnTo>
                <a:lnTo>
                  <a:pt x="6156228" y="2494193"/>
                </a:lnTo>
                <a:lnTo>
                  <a:pt x="5923526" y="2494193"/>
                </a:lnTo>
                <a:lnTo>
                  <a:pt x="5923526" y="2102113"/>
                </a:lnTo>
                <a:close/>
                <a:moveTo>
                  <a:pt x="5369461" y="2102113"/>
                </a:moveTo>
                <a:lnTo>
                  <a:pt x="5369461" y="2606069"/>
                </a:lnTo>
                <a:lnTo>
                  <a:pt x="5734357" y="2606069"/>
                </a:lnTo>
                <a:lnTo>
                  <a:pt x="5734357" y="2494193"/>
                </a:lnTo>
                <a:lnTo>
                  <a:pt x="5501655" y="2494193"/>
                </a:lnTo>
                <a:lnTo>
                  <a:pt x="5501655" y="2102113"/>
                </a:lnTo>
                <a:close/>
                <a:moveTo>
                  <a:pt x="4435460" y="2102113"/>
                </a:moveTo>
                <a:lnTo>
                  <a:pt x="4435460" y="2606069"/>
                </a:lnTo>
                <a:lnTo>
                  <a:pt x="4567597" y="2606069"/>
                </a:lnTo>
                <a:lnTo>
                  <a:pt x="4567597" y="2402086"/>
                </a:lnTo>
                <a:lnTo>
                  <a:pt x="4780907" y="2402086"/>
                </a:lnTo>
                <a:lnTo>
                  <a:pt x="4780907" y="2294097"/>
                </a:lnTo>
                <a:lnTo>
                  <a:pt x="4567597" y="2294097"/>
                </a:lnTo>
                <a:lnTo>
                  <a:pt x="4567597" y="2210102"/>
                </a:lnTo>
                <a:lnTo>
                  <a:pt x="4820548" y="2210102"/>
                </a:lnTo>
                <a:lnTo>
                  <a:pt x="4820548" y="2102113"/>
                </a:lnTo>
                <a:close/>
                <a:moveTo>
                  <a:pt x="3857771" y="2102113"/>
                </a:moveTo>
                <a:lnTo>
                  <a:pt x="3857771" y="2606069"/>
                </a:lnTo>
                <a:lnTo>
                  <a:pt x="3983961" y="2606069"/>
                </a:lnTo>
                <a:lnTo>
                  <a:pt x="3983961" y="2308151"/>
                </a:lnTo>
                <a:lnTo>
                  <a:pt x="4208766" y="2606069"/>
                </a:lnTo>
                <a:lnTo>
                  <a:pt x="4334953" y="2606069"/>
                </a:lnTo>
                <a:lnTo>
                  <a:pt x="4334953" y="2102113"/>
                </a:lnTo>
                <a:lnTo>
                  <a:pt x="4208766" y="2102113"/>
                </a:lnTo>
                <a:lnTo>
                  <a:pt x="4208766" y="2403686"/>
                </a:lnTo>
                <a:lnTo>
                  <a:pt x="3983961" y="2102113"/>
                </a:lnTo>
                <a:close/>
                <a:moveTo>
                  <a:pt x="3393284" y="2102113"/>
                </a:moveTo>
                <a:lnTo>
                  <a:pt x="3393284" y="2606069"/>
                </a:lnTo>
                <a:lnTo>
                  <a:pt x="3525421" y="2606069"/>
                </a:lnTo>
                <a:lnTo>
                  <a:pt x="3766361" y="2606069"/>
                </a:lnTo>
                <a:lnTo>
                  <a:pt x="3766361" y="2498080"/>
                </a:lnTo>
                <a:lnTo>
                  <a:pt x="3525421" y="2498080"/>
                </a:lnTo>
                <a:lnTo>
                  <a:pt x="3525421" y="2398887"/>
                </a:lnTo>
                <a:lnTo>
                  <a:pt x="3729635" y="2398887"/>
                </a:lnTo>
                <a:lnTo>
                  <a:pt x="3729635" y="2290897"/>
                </a:lnTo>
                <a:lnTo>
                  <a:pt x="3525421" y="2290897"/>
                </a:lnTo>
                <a:lnTo>
                  <a:pt x="3525421" y="2210102"/>
                </a:lnTo>
                <a:lnTo>
                  <a:pt x="3766361" y="2210102"/>
                </a:lnTo>
                <a:lnTo>
                  <a:pt x="3766361" y="2102113"/>
                </a:lnTo>
                <a:close/>
                <a:moveTo>
                  <a:pt x="2918731" y="2102113"/>
                </a:moveTo>
                <a:lnTo>
                  <a:pt x="2918731" y="2210102"/>
                </a:lnTo>
                <a:lnTo>
                  <a:pt x="3050868" y="2210102"/>
                </a:lnTo>
                <a:lnTo>
                  <a:pt x="3050868" y="2606069"/>
                </a:lnTo>
                <a:lnTo>
                  <a:pt x="3183006" y="2606069"/>
                </a:lnTo>
                <a:lnTo>
                  <a:pt x="3183006" y="2210102"/>
                </a:lnTo>
                <a:lnTo>
                  <a:pt x="3329218" y="2210102"/>
                </a:lnTo>
                <a:lnTo>
                  <a:pt x="3329218" y="2102113"/>
                </a:lnTo>
                <a:close/>
                <a:moveTo>
                  <a:pt x="2462254" y="2102113"/>
                </a:moveTo>
                <a:lnTo>
                  <a:pt x="2462254" y="2210102"/>
                </a:lnTo>
                <a:lnTo>
                  <a:pt x="2608405" y="2210102"/>
                </a:lnTo>
                <a:lnTo>
                  <a:pt x="2608405" y="2606069"/>
                </a:lnTo>
                <a:lnTo>
                  <a:pt x="2740547" y="2606069"/>
                </a:lnTo>
                <a:lnTo>
                  <a:pt x="2740547" y="2210102"/>
                </a:lnTo>
                <a:lnTo>
                  <a:pt x="2872684" y="2210102"/>
                </a:lnTo>
                <a:lnTo>
                  <a:pt x="2872684" y="2102113"/>
                </a:lnTo>
                <a:close/>
                <a:moveTo>
                  <a:pt x="1517899" y="2102113"/>
                </a:moveTo>
                <a:lnTo>
                  <a:pt x="1724857" y="2606069"/>
                </a:lnTo>
                <a:lnTo>
                  <a:pt x="1854995" y="2606069"/>
                </a:lnTo>
                <a:lnTo>
                  <a:pt x="2061952" y="2102113"/>
                </a:lnTo>
                <a:lnTo>
                  <a:pt x="1934219" y="2102113"/>
                </a:lnTo>
                <a:lnTo>
                  <a:pt x="1790469" y="2456425"/>
                </a:lnTo>
                <a:lnTo>
                  <a:pt x="1789382" y="2456425"/>
                </a:lnTo>
                <a:lnTo>
                  <a:pt x="1645690" y="2102113"/>
                </a:lnTo>
                <a:close/>
                <a:moveTo>
                  <a:pt x="6850605" y="1899225"/>
                </a:moveTo>
                <a:cubicBezTo>
                  <a:pt x="6636954" y="1899225"/>
                  <a:pt x="6458695" y="2050602"/>
                  <a:pt x="6417469" y="2251840"/>
                </a:cubicBezTo>
                <a:lnTo>
                  <a:pt x="6408495" y="2340755"/>
                </a:lnTo>
                <a:lnTo>
                  <a:pt x="6408486" y="2340755"/>
                </a:lnTo>
                <a:lnTo>
                  <a:pt x="6408491" y="2340798"/>
                </a:lnTo>
                <a:lnTo>
                  <a:pt x="6408486" y="2340841"/>
                </a:lnTo>
                <a:lnTo>
                  <a:pt x="6408495" y="2340841"/>
                </a:lnTo>
                <a:lnTo>
                  <a:pt x="6417478" y="2429748"/>
                </a:lnTo>
                <a:cubicBezTo>
                  <a:pt x="6458721" y="2630964"/>
                  <a:pt x="6636972" y="2782318"/>
                  <a:pt x="6850605" y="2782318"/>
                </a:cubicBezTo>
                <a:cubicBezTo>
                  <a:pt x="6850626" y="2782318"/>
                  <a:pt x="6850646" y="2782318"/>
                  <a:pt x="6850666" y="2782318"/>
                </a:cubicBezTo>
                <a:cubicBezTo>
                  <a:pt x="7064292" y="2782318"/>
                  <a:pt x="7242526" y="2630958"/>
                  <a:pt x="7283747" y="2429745"/>
                </a:cubicBezTo>
                <a:lnTo>
                  <a:pt x="7292720" y="2340841"/>
                </a:lnTo>
                <a:lnTo>
                  <a:pt x="7292728" y="2340841"/>
                </a:lnTo>
                <a:lnTo>
                  <a:pt x="7292724" y="2340798"/>
                </a:lnTo>
                <a:lnTo>
                  <a:pt x="7292728" y="2340755"/>
                </a:lnTo>
                <a:lnTo>
                  <a:pt x="7292720" y="2340755"/>
                </a:lnTo>
                <a:lnTo>
                  <a:pt x="7283766" y="2251850"/>
                </a:lnTo>
                <a:cubicBezTo>
                  <a:pt x="7242583" y="2050634"/>
                  <a:pt x="7064349" y="1899253"/>
                  <a:pt x="6850723" y="1899225"/>
                </a:cubicBezTo>
                <a:cubicBezTo>
                  <a:pt x="6850683" y="1899225"/>
                  <a:pt x="6850646" y="1899225"/>
                  <a:pt x="6850605" y="1899225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803F8D0-F719-E241-8577-1EB6E3E95C67}"/>
              </a:ext>
            </a:extLst>
          </p:cNvPr>
          <p:cNvSpPr/>
          <p:nvPr userDrawn="1"/>
        </p:nvSpPr>
        <p:spPr>
          <a:xfrm>
            <a:off x="3949701" y="4867047"/>
            <a:ext cx="1193800" cy="27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537D5908-CED2-8445-B2F0-C1C5EBD5666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</p:spTree>
    <p:extLst>
      <p:ext uri="{BB962C8B-B14F-4D97-AF65-F5344CB8AC3E}">
        <p14:creationId xmlns:p14="http://schemas.microsoft.com/office/powerpoint/2010/main" val="32709619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eneric Video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>
            <a:extLst>
              <a:ext uri="{FF2B5EF4-FFF2-40B4-BE49-F238E27FC236}">
                <a16:creationId xmlns:a16="http://schemas.microsoft.com/office/drawing/2014/main" id="{F1CB8391-5425-1AB1-E826-C2E0E97813F9}"/>
              </a:ext>
            </a:extLst>
          </p:cNvPr>
          <p:cNvGrpSpPr/>
          <p:nvPr userDrawn="1"/>
        </p:nvGrpSpPr>
        <p:grpSpPr>
          <a:xfrm>
            <a:off x="6520874" y="2007250"/>
            <a:ext cx="1003877" cy="985332"/>
            <a:chOff x="6520873" y="2007250"/>
            <a:chExt cx="1003877" cy="985332"/>
          </a:xfrm>
        </p:grpSpPr>
        <p:sp>
          <p:nvSpPr>
            <p:cNvPr id="4" name="Rektangel 3">
              <a:extLst>
                <a:ext uri="{FF2B5EF4-FFF2-40B4-BE49-F238E27FC236}">
                  <a16:creationId xmlns:a16="http://schemas.microsoft.com/office/drawing/2014/main" id="{29B8958B-10DA-F24F-A2EC-49711C241895}"/>
                </a:ext>
              </a:extLst>
            </p:cNvPr>
            <p:cNvSpPr/>
            <p:nvPr userDrawn="1"/>
          </p:nvSpPr>
          <p:spPr>
            <a:xfrm>
              <a:off x="6520873" y="2499519"/>
              <a:ext cx="1003877" cy="4930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 noProof="0"/>
            </a:p>
          </p:txBody>
        </p:sp>
        <p:sp>
          <p:nvSpPr>
            <p:cNvPr id="28" name="Rektangel 27">
              <a:extLst>
                <a:ext uri="{FF2B5EF4-FFF2-40B4-BE49-F238E27FC236}">
                  <a16:creationId xmlns:a16="http://schemas.microsoft.com/office/drawing/2014/main" id="{44B06D9C-224E-0C44-86A7-A872605E97D8}"/>
                </a:ext>
              </a:extLst>
            </p:cNvPr>
            <p:cNvSpPr/>
            <p:nvPr userDrawn="1"/>
          </p:nvSpPr>
          <p:spPr>
            <a:xfrm>
              <a:off x="6520873" y="2007250"/>
              <a:ext cx="1003877" cy="493063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800" noProof="0"/>
            </a:p>
          </p:txBody>
        </p:sp>
      </p:grpSp>
      <p:sp>
        <p:nvSpPr>
          <p:cNvPr id="17" name="Background Video">
            <a:extLst>
              <a:ext uri="{FF2B5EF4-FFF2-40B4-BE49-F238E27FC236}">
                <a16:creationId xmlns:a16="http://schemas.microsoft.com/office/drawing/2014/main" id="{0F35AFA5-EFAC-B204-1865-A9A6909681EF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179389" y="158751"/>
            <a:ext cx="8785225" cy="4681538"/>
          </a:xfrm>
          <a:custGeom>
            <a:avLst/>
            <a:gdLst>
              <a:gd name="connsiteX0" fmla="*/ 5051622 w 8785225"/>
              <a:gd name="connsiteY0" fmla="*/ 2243157 h 4681538"/>
              <a:gd name="connsiteX1" fmla="*/ 5052477 w 8785225"/>
              <a:gd name="connsiteY1" fmla="*/ 2243157 h 4681538"/>
              <a:gd name="connsiteX2" fmla="*/ 5121789 w 8785225"/>
              <a:gd name="connsiteY2" fmla="*/ 2415355 h 4681538"/>
              <a:gd name="connsiteX3" fmla="*/ 4982536 w 8785225"/>
              <a:gd name="connsiteY3" fmla="*/ 2415415 h 4681538"/>
              <a:gd name="connsiteX4" fmla="*/ 2250565 w 8785225"/>
              <a:gd name="connsiteY4" fmla="*/ 2243157 h 4681538"/>
              <a:gd name="connsiteX5" fmla="*/ 2251426 w 8785225"/>
              <a:gd name="connsiteY5" fmla="*/ 2243157 h 4681538"/>
              <a:gd name="connsiteX6" fmla="*/ 2320506 w 8785225"/>
              <a:gd name="connsiteY6" fmla="*/ 2415355 h 4681538"/>
              <a:gd name="connsiteX7" fmla="*/ 2181479 w 8785225"/>
              <a:gd name="connsiteY7" fmla="*/ 2415415 h 4681538"/>
              <a:gd name="connsiteX8" fmla="*/ 4987289 w 8785225"/>
              <a:gd name="connsiteY8" fmla="*/ 2104119 h 4681538"/>
              <a:gd name="connsiteX9" fmla="*/ 4776830 w 8785225"/>
              <a:gd name="connsiteY9" fmla="*/ 2608368 h 4681538"/>
              <a:gd name="connsiteX10" fmla="*/ 4904695 w 8785225"/>
              <a:gd name="connsiteY10" fmla="*/ 2608368 h 4681538"/>
              <a:gd name="connsiteX11" fmla="*/ 4940925 w 8785225"/>
              <a:gd name="connsiteY11" fmla="*/ 2518319 h 4681538"/>
              <a:gd name="connsiteX12" fmla="*/ 5163116 w 8785225"/>
              <a:gd name="connsiteY12" fmla="*/ 2518319 h 4681538"/>
              <a:gd name="connsiteX13" fmla="*/ 5199406 w 8785225"/>
              <a:gd name="connsiteY13" fmla="*/ 2608083 h 4681538"/>
              <a:gd name="connsiteX14" fmla="*/ 5327211 w 8785225"/>
              <a:gd name="connsiteY14" fmla="*/ 2608083 h 4681538"/>
              <a:gd name="connsiteX15" fmla="*/ 5117043 w 8785225"/>
              <a:gd name="connsiteY15" fmla="*/ 2104119 h 4681538"/>
              <a:gd name="connsiteX16" fmla="*/ 2185952 w 8785225"/>
              <a:gd name="connsiteY16" fmla="*/ 2104119 h 4681538"/>
              <a:gd name="connsiteX17" fmla="*/ 1975552 w 8785225"/>
              <a:gd name="connsiteY17" fmla="*/ 2608368 h 4681538"/>
              <a:gd name="connsiteX18" fmla="*/ 2103359 w 8785225"/>
              <a:gd name="connsiteY18" fmla="*/ 2608368 h 4681538"/>
              <a:gd name="connsiteX19" fmla="*/ 2139647 w 8785225"/>
              <a:gd name="connsiteY19" fmla="*/ 2518319 h 4681538"/>
              <a:gd name="connsiteX20" fmla="*/ 2361833 w 8785225"/>
              <a:gd name="connsiteY20" fmla="*/ 2518319 h 4681538"/>
              <a:gd name="connsiteX21" fmla="*/ 2398348 w 8785225"/>
              <a:gd name="connsiteY21" fmla="*/ 2608083 h 4681538"/>
              <a:gd name="connsiteX22" fmla="*/ 2526213 w 8785225"/>
              <a:gd name="connsiteY22" fmla="*/ 2608083 h 4681538"/>
              <a:gd name="connsiteX23" fmla="*/ 2315468 w 8785225"/>
              <a:gd name="connsiteY23" fmla="*/ 2104119 h 4681538"/>
              <a:gd name="connsiteX24" fmla="*/ 5792362 w 8785225"/>
              <a:gd name="connsiteY24" fmla="*/ 2103834 h 4681538"/>
              <a:gd name="connsiteX25" fmla="*/ 5792362 w 8785225"/>
              <a:gd name="connsiteY25" fmla="*/ 2608083 h 4681538"/>
              <a:gd name="connsiteX26" fmla="*/ 6157411 w 8785225"/>
              <a:gd name="connsiteY26" fmla="*/ 2608083 h 4681538"/>
              <a:gd name="connsiteX27" fmla="*/ 6157411 w 8785225"/>
              <a:gd name="connsiteY27" fmla="*/ 2496144 h 4681538"/>
              <a:gd name="connsiteX28" fmla="*/ 5924574 w 8785225"/>
              <a:gd name="connsiteY28" fmla="*/ 2496144 h 4681538"/>
              <a:gd name="connsiteX29" fmla="*/ 5924574 w 8785225"/>
              <a:gd name="connsiteY29" fmla="*/ 2103834 h 4681538"/>
              <a:gd name="connsiteX30" fmla="*/ 5370190 w 8785225"/>
              <a:gd name="connsiteY30" fmla="*/ 2103834 h 4681538"/>
              <a:gd name="connsiteX31" fmla="*/ 5370190 w 8785225"/>
              <a:gd name="connsiteY31" fmla="*/ 2608083 h 4681538"/>
              <a:gd name="connsiteX32" fmla="*/ 5735299 w 8785225"/>
              <a:gd name="connsiteY32" fmla="*/ 2608083 h 4681538"/>
              <a:gd name="connsiteX33" fmla="*/ 5735299 w 8785225"/>
              <a:gd name="connsiteY33" fmla="*/ 2496144 h 4681538"/>
              <a:gd name="connsiteX34" fmla="*/ 5502462 w 8785225"/>
              <a:gd name="connsiteY34" fmla="*/ 2496144 h 4681538"/>
              <a:gd name="connsiteX35" fmla="*/ 5502462 w 8785225"/>
              <a:gd name="connsiteY35" fmla="*/ 2103834 h 4681538"/>
              <a:gd name="connsiteX36" fmla="*/ 4435649 w 8785225"/>
              <a:gd name="connsiteY36" fmla="*/ 2103834 h 4681538"/>
              <a:gd name="connsiteX37" fmla="*/ 4435649 w 8785225"/>
              <a:gd name="connsiteY37" fmla="*/ 2608083 h 4681538"/>
              <a:gd name="connsiteX38" fmla="*/ 4567861 w 8785225"/>
              <a:gd name="connsiteY38" fmla="*/ 2608083 h 4681538"/>
              <a:gd name="connsiteX39" fmla="*/ 4567861 w 8785225"/>
              <a:gd name="connsiteY39" fmla="*/ 2403980 h 4681538"/>
              <a:gd name="connsiteX40" fmla="*/ 4781297 w 8785225"/>
              <a:gd name="connsiteY40" fmla="*/ 2403980 h 4681538"/>
              <a:gd name="connsiteX41" fmla="*/ 4781297 w 8785225"/>
              <a:gd name="connsiteY41" fmla="*/ 2295932 h 4681538"/>
              <a:gd name="connsiteX42" fmla="*/ 4567861 w 8785225"/>
              <a:gd name="connsiteY42" fmla="*/ 2295932 h 4681538"/>
              <a:gd name="connsiteX43" fmla="*/ 4567861 w 8785225"/>
              <a:gd name="connsiteY43" fmla="*/ 2211888 h 4681538"/>
              <a:gd name="connsiteX44" fmla="*/ 4820961 w 8785225"/>
              <a:gd name="connsiteY44" fmla="*/ 2211888 h 4681538"/>
              <a:gd name="connsiteX45" fmla="*/ 4820961 w 8785225"/>
              <a:gd name="connsiteY45" fmla="*/ 2103834 h 4681538"/>
              <a:gd name="connsiteX46" fmla="*/ 3857626 w 8785225"/>
              <a:gd name="connsiteY46" fmla="*/ 2103834 h 4681538"/>
              <a:gd name="connsiteX47" fmla="*/ 3857626 w 8785225"/>
              <a:gd name="connsiteY47" fmla="*/ 2608083 h 4681538"/>
              <a:gd name="connsiteX48" fmla="*/ 3983894 w 8785225"/>
              <a:gd name="connsiteY48" fmla="*/ 2608083 h 4681538"/>
              <a:gd name="connsiteX49" fmla="*/ 3983894 w 8785225"/>
              <a:gd name="connsiteY49" fmla="*/ 2309992 h 4681538"/>
              <a:gd name="connsiteX50" fmla="*/ 4208829 w 8785225"/>
              <a:gd name="connsiteY50" fmla="*/ 2608083 h 4681538"/>
              <a:gd name="connsiteX51" fmla="*/ 4335085 w 8785225"/>
              <a:gd name="connsiteY51" fmla="*/ 2608083 h 4681538"/>
              <a:gd name="connsiteX52" fmla="*/ 4335085 w 8785225"/>
              <a:gd name="connsiteY52" fmla="*/ 2103834 h 4681538"/>
              <a:gd name="connsiteX53" fmla="*/ 4208829 w 8785225"/>
              <a:gd name="connsiteY53" fmla="*/ 2103834 h 4681538"/>
              <a:gd name="connsiteX54" fmla="*/ 4208829 w 8785225"/>
              <a:gd name="connsiteY54" fmla="*/ 2405584 h 4681538"/>
              <a:gd name="connsiteX55" fmla="*/ 3983894 w 8785225"/>
              <a:gd name="connsiteY55" fmla="*/ 2103834 h 4681538"/>
              <a:gd name="connsiteX56" fmla="*/ 3392874 w 8785225"/>
              <a:gd name="connsiteY56" fmla="*/ 2103834 h 4681538"/>
              <a:gd name="connsiteX57" fmla="*/ 3392874 w 8785225"/>
              <a:gd name="connsiteY57" fmla="*/ 2608083 h 4681538"/>
              <a:gd name="connsiteX58" fmla="*/ 3525088 w 8785225"/>
              <a:gd name="connsiteY58" fmla="*/ 2608083 h 4681538"/>
              <a:gd name="connsiteX59" fmla="*/ 3766170 w 8785225"/>
              <a:gd name="connsiteY59" fmla="*/ 2608083 h 4681538"/>
              <a:gd name="connsiteX60" fmla="*/ 3766170 w 8785225"/>
              <a:gd name="connsiteY60" fmla="*/ 2500028 h 4681538"/>
              <a:gd name="connsiteX61" fmla="*/ 3525088 w 8785225"/>
              <a:gd name="connsiteY61" fmla="*/ 2500028 h 4681538"/>
              <a:gd name="connsiteX62" fmla="*/ 3525088 w 8785225"/>
              <a:gd name="connsiteY62" fmla="*/ 2400778 h 4681538"/>
              <a:gd name="connsiteX63" fmla="*/ 3729423 w 8785225"/>
              <a:gd name="connsiteY63" fmla="*/ 2400778 h 4681538"/>
              <a:gd name="connsiteX64" fmla="*/ 3729423 w 8785225"/>
              <a:gd name="connsiteY64" fmla="*/ 2292730 h 4681538"/>
              <a:gd name="connsiteX65" fmla="*/ 3525088 w 8785225"/>
              <a:gd name="connsiteY65" fmla="*/ 2292730 h 4681538"/>
              <a:gd name="connsiteX66" fmla="*/ 3525088 w 8785225"/>
              <a:gd name="connsiteY66" fmla="*/ 2211888 h 4681538"/>
              <a:gd name="connsiteX67" fmla="*/ 3766170 w 8785225"/>
              <a:gd name="connsiteY67" fmla="*/ 2211888 h 4681538"/>
              <a:gd name="connsiteX68" fmla="*/ 3766170 w 8785225"/>
              <a:gd name="connsiteY68" fmla="*/ 2103834 h 4681538"/>
              <a:gd name="connsiteX69" fmla="*/ 2918048 w 8785225"/>
              <a:gd name="connsiteY69" fmla="*/ 2103834 h 4681538"/>
              <a:gd name="connsiteX70" fmla="*/ 2918048 w 8785225"/>
              <a:gd name="connsiteY70" fmla="*/ 2211888 h 4681538"/>
              <a:gd name="connsiteX71" fmla="*/ 3050261 w 8785225"/>
              <a:gd name="connsiteY71" fmla="*/ 2211888 h 4681538"/>
              <a:gd name="connsiteX72" fmla="*/ 3050261 w 8785225"/>
              <a:gd name="connsiteY72" fmla="*/ 2608083 h 4681538"/>
              <a:gd name="connsiteX73" fmla="*/ 3182475 w 8785225"/>
              <a:gd name="connsiteY73" fmla="*/ 2608083 h 4681538"/>
              <a:gd name="connsiteX74" fmla="*/ 3182475 w 8785225"/>
              <a:gd name="connsiteY74" fmla="*/ 2211888 h 4681538"/>
              <a:gd name="connsiteX75" fmla="*/ 3328772 w 8785225"/>
              <a:gd name="connsiteY75" fmla="*/ 2211888 h 4681538"/>
              <a:gd name="connsiteX76" fmla="*/ 3328772 w 8785225"/>
              <a:gd name="connsiteY76" fmla="*/ 2103834 h 4681538"/>
              <a:gd name="connsiteX77" fmla="*/ 2461310 w 8785225"/>
              <a:gd name="connsiteY77" fmla="*/ 2103834 h 4681538"/>
              <a:gd name="connsiteX78" fmla="*/ 2461310 w 8785225"/>
              <a:gd name="connsiteY78" fmla="*/ 2211888 h 4681538"/>
              <a:gd name="connsiteX79" fmla="*/ 2607548 w 8785225"/>
              <a:gd name="connsiteY79" fmla="*/ 2211888 h 4681538"/>
              <a:gd name="connsiteX80" fmla="*/ 2607548 w 8785225"/>
              <a:gd name="connsiteY80" fmla="*/ 2608083 h 4681538"/>
              <a:gd name="connsiteX81" fmla="*/ 2739762 w 8785225"/>
              <a:gd name="connsiteY81" fmla="*/ 2608083 h 4681538"/>
              <a:gd name="connsiteX82" fmla="*/ 2739762 w 8785225"/>
              <a:gd name="connsiteY82" fmla="*/ 2211888 h 4681538"/>
              <a:gd name="connsiteX83" fmla="*/ 2871975 w 8785225"/>
              <a:gd name="connsiteY83" fmla="*/ 2211888 h 4681538"/>
              <a:gd name="connsiteX84" fmla="*/ 2871975 w 8785225"/>
              <a:gd name="connsiteY84" fmla="*/ 2103834 h 4681538"/>
              <a:gd name="connsiteX85" fmla="*/ 1516408 w 8785225"/>
              <a:gd name="connsiteY85" fmla="*/ 2103834 h 4681538"/>
              <a:gd name="connsiteX86" fmla="*/ 1723482 w 8785225"/>
              <a:gd name="connsiteY86" fmla="*/ 2608083 h 4681538"/>
              <a:gd name="connsiteX87" fmla="*/ 1853699 w 8785225"/>
              <a:gd name="connsiteY87" fmla="*/ 2608083 h 4681538"/>
              <a:gd name="connsiteX88" fmla="*/ 2060772 w 8785225"/>
              <a:gd name="connsiteY88" fmla="*/ 2103834 h 4681538"/>
              <a:gd name="connsiteX89" fmla="*/ 1932966 w 8785225"/>
              <a:gd name="connsiteY89" fmla="*/ 2103834 h 4681538"/>
              <a:gd name="connsiteX90" fmla="*/ 1789134 w 8785225"/>
              <a:gd name="connsiteY90" fmla="*/ 2458352 h 4681538"/>
              <a:gd name="connsiteX91" fmla="*/ 1788046 w 8785225"/>
              <a:gd name="connsiteY91" fmla="*/ 2458352 h 4681538"/>
              <a:gd name="connsiteX92" fmla="*/ 1644273 w 8785225"/>
              <a:gd name="connsiteY92" fmla="*/ 2103834 h 4681538"/>
              <a:gd name="connsiteX93" fmla="*/ 6852184 w 8785225"/>
              <a:gd name="connsiteY93" fmla="*/ 1900836 h 4681538"/>
              <a:gd name="connsiteX94" fmla="*/ 6418797 w 8785225"/>
              <a:gd name="connsiteY94" fmla="*/ 2253652 h 4681538"/>
              <a:gd name="connsiteX95" fmla="*/ 6409817 w 8785225"/>
              <a:gd name="connsiteY95" fmla="*/ 2342622 h 4681538"/>
              <a:gd name="connsiteX96" fmla="*/ 6409809 w 8785225"/>
              <a:gd name="connsiteY96" fmla="*/ 2342622 h 4681538"/>
              <a:gd name="connsiteX97" fmla="*/ 6409813 w 8785225"/>
              <a:gd name="connsiteY97" fmla="*/ 2342664 h 4681538"/>
              <a:gd name="connsiteX98" fmla="*/ 6409809 w 8785225"/>
              <a:gd name="connsiteY98" fmla="*/ 2342704 h 4681538"/>
              <a:gd name="connsiteX99" fmla="*/ 6409817 w 8785225"/>
              <a:gd name="connsiteY99" fmla="*/ 2342704 h 4681538"/>
              <a:gd name="connsiteX100" fmla="*/ 6418806 w 8785225"/>
              <a:gd name="connsiteY100" fmla="*/ 2431666 h 4681538"/>
              <a:gd name="connsiteX101" fmla="*/ 6852184 w 8785225"/>
              <a:gd name="connsiteY101" fmla="*/ 2784437 h 4681538"/>
              <a:gd name="connsiteX102" fmla="*/ 6852245 w 8785225"/>
              <a:gd name="connsiteY102" fmla="*/ 2784437 h 4681538"/>
              <a:gd name="connsiteX103" fmla="*/ 7285577 w 8785225"/>
              <a:gd name="connsiteY103" fmla="*/ 2431664 h 4681538"/>
              <a:gd name="connsiteX104" fmla="*/ 7294554 w 8785225"/>
              <a:gd name="connsiteY104" fmla="*/ 2342704 h 4681538"/>
              <a:gd name="connsiteX105" fmla="*/ 7294562 w 8785225"/>
              <a:gd name="connsiteY105" fmla="*/ 2342704 h 4681538"/>
              <a:gd name="connsiteX106" fmla="*/ 7294558 w 8785225"/>
              <a:gd name="connsiteY106" fmla="*/ 2342664 h 4681538"/>
              <a:gd name="connsiteX107" fmla="*/ 7294562 w 8785225"/>
              <a:gd name="connsiteY107" fmla="*/ 2342622 h 4681538"/>
              <a:gd name="connsiteX108" fmla="*/ 7294554 w 8785225"/>
              <a:gd name="connsiteY108" fmla="*/ 2342622 h 4681538"/>
              <a:gd name="connsiteX109" fmla="*/ 7285595 w 8785225"/>
              <a:gd name="connsiteY109" fmla="*/ 2253663 h 4681538"/>
              <a:gd name="connsiteX110" fmla="*/ 6852302 w 8785225"/>
              <a:gd name="connsiteY110" fmla="*/ 1900836 h 4681538"/>
              <a:gd name="connsiteX111" fmla="*/ 6852184 w 8785225"/>
              <a:gd name="connsiteY111" fmla="*/ 1900836 h 4681538"/>
              <a:gd name="connsiteX112" fmla="*/ 0 w 8785225"/>
              <a:gd name="connsiteY112" fmla="*/ 0 h 4681538"/>
              <a:gd name="connsiteX113" fmla="*/ 8785225 w 8785225"/>
              <a:gd name="connsiteY113" fmla="*/ 0 h 4681538"/>
              <a:gd name="connsiteX114" fmla="*/ 8785225 w 8785225"/>
              <a:gd name="connsiteY114" fmla="*/ 4681538 h 4681538"/>
              <a:gd name="connsiteX115" fmla="*/ 0 w 8785225"/>
              <a:gd name="connsiteY115" fmla="*/ 4681538 h 46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8785225" h="4681538">
                <a:moveTo>
                  <a:pt x="5051622" y="2243157"/>
                </a:moveTo>
                <a:lnTo>
                  <a:pt x="5052477" y="2243157"/>
                </a:lnTo>
                <a:lnTo>
                  <a:pt x="5121789" y="2415355"/>
                </a:lnTo>
                <a:lnTo>
                  <a:pt x="4982536" y="2415415"/>
                </a:lnTo>
                <a:close/>
                <a:moveTo>
                  <a:pt x="2250565" y="2243157"/>
                </a:moveTo>
                <a:lnTo>
                  <a:pt x="2251426" y="2243157"/>
                </a:lnTo>
                <a:lnTo>
                  <a:pt x="2320506" y="2415355"/>
                </a:lnTo>
                <a:lnTo>
                  <a:pt x="2181479" y="2415415"/>
                </a:lnTo>
                <a:close/>
                <a:moveTo>
                  <a:pt x="4987289" y="2104119"/>
                </a:moveTo>
                <a:lnTo>
                  <a:pt x="4776830" y="2608368"/>
                </a:lnTo>
                <a:lnTo>
                  <a:pt x="4904695" y="2608368"/>
                </a:lnTo>
                <a:lnTo>
                  <a:pt x="4940925" y="2518319"/>
                </a:lnTo>
                <a:lnTo>
                  <a:pt x="5163116" y="2518319"/>
                </a:lnTo>
                <a:lnTo>
                  <a:pt x="5199406" y="2608083"/>
                </a:lnTo>
                <a:lnTo>
                  <a:pt x="5327211" y="2608083"/>
                </a:lnTo>
                <a:lnTo>
                  <a:pt x="5117043" y="2104119"/>
                </a:lnTo>
                <a:close/>
                <a:moveTo>
                  <a:pt x="2185952" y="2104119"/>
                </a:moveTo>
                <a:lnTo>
                  <a:pt x="1975552" y="2608368"/>
                </a:lnTo>
                <a:lnTo>
                  <a:pt x="2103359" y="2608368"/>
                </a:lnTo>
                <a:lnTo>
                  <a:pt x="2139647" y="2518319"/>
                </a:lnTo>
                <a:lnTo>
                  <a:pt x="2361833" y="2518319"/>
                </a:lnTo>
                <a:lnTo>
                  <a:pt x="2398348" y="2608083"/>
                </a:lnTo>
                <a:lnTo>
                  <a:pt x="2526213" y="2608083"/>
                </a:lnTo>
                <a:lnTo>
                  <a:pt x="2315468" y="2104119"/>
                </a:lnTo>
                <a:close/>
                <a:moveTo>
                  <a:pt x="5792362" y="2103834"/>
                </a:moveTo>
                <a:lnTo>
                  <a:pt x="5792362" y="2608083"/>
                </a:lnTo>
                <a:lnTo>
                  <a:pt x="6157411" y="2608083"/>
                </a:lnTo>
                <a:lnTo>
                  <a:pt x="6157411" y="2496144"/>
                </a:lnTo>
                <a:lnTo>
                  <a:pt x="5924574" y="2496144"/>
                </a:lnTo>
                <a:lnTo>
                  <a:pt x="5924574" y="2103834"/>
                </a:lnTo>
                <a:close/>
                <a:moveTo>
                  <a:pt x="5370190" y="2103834"/>
                </a:moveTo>
                <a:lnTo>
                  <a:pt x="5370190" y="2608083"/>
                </a:lnTo>
                <a:lnTo>
                  <a:pt x="5735299" y="2608083"/>
                </a:lnTo>
                <a:lnTo>
                  <a:pt x="5735299" y="2496144"/>
                </a:lnTo>
                <a:lnTo>
                  <a:pt x="5502462" y="2496144"/>
                </a:lnTo>
                <a:lnTo>
                  <a:pt x="5502462" y="2103834"/>
                </a:lnTo>
                <a:close/>
                <a:moveTo>
                  <a:pt x="4435649" y="2103834"/>
                </a:moveTo>
                <a:lnTo>
                  <a:pt x="4435649" y="2608083"/>
                </a:lnTo>
                <a:lnTo>
                  <a:pt x="4567861" y="2608083"/>
                </a:lnTo>
                <a:lnTo>
                  <a:pt x="4567861" y="2403980"/>
                </a:lnTo>
                <a:lnTo>
                  <a:pt x="4781297" y="2403980"/>
                </a:lnTo>
                <a:lnTo>
                  <a:pt x="4781297" y="2295932"/>
                </a:lnTo>
                <a:lnTo>
                  <a:pt x="4567861" y="2295932"/>
                </a:lnTo>
                <a:lnTo>
                  <a:pt x="4567861" y="2211888"/>
                </a:lnTo>
                <a:lnTo>
                  <a:pt x="4820961" y="2211888"/>
                </a:lnTo>
                <a:lnTo>
                  <a:pt x="4820961" y="2103834"/>
                </a:lnTo>
                <a:close/>
                <a:moveTo>
                  <a:pt x="3857626" y="2103834"/>
                </a:moveTo>
                <a:lnTo>
                  <a:pt x="3857626" y="2608083"/>
                </a:lnTo>
                <a:lnTo>
                  <a:pt x="3983894" y="2608083"/>
                </a:lnTo>
                <a:lnTo>
                  <a:pt x="3983894" y="2309992"/>
                </a:lnTo>
                <a:lnTo>
                  <a:pt x="4208829" y="2608083"/>
                </a:lnTo>
                <a:lnTo>
                  <a:pt x="4335085" y="2608083"/>
                </a:lnTo>
                <a:lnTo>
                  <a:pt x="4335085" y="2103834"/>
                </a:lnTo>
                <a:lnTo>
                  <a:pt x="4208829" y="2103834"/>
                </a:lnTo>
                <a:lnTo>
                  <a:pt x="4208829" y="2405584"/>
                </a:lnTo>
                <a:lnTo>
                  <a:pt x="3983894" y="2103834"/>
                </a:lnTo>
                <a:close/>
                <a:moveTo>
                  <a:pt x="3392874" y="2103834"/>
                </a:moveTo>
                <a:lnTo>
                  <a:pt x="3392874" y="2608083"/>
                </a:lnTo>
                <a:lnTo>
                  <a:pt x="3525088" y="2608083"/>
                </a:lnTo>
                <a:lnTo>
                  <a:pt x="3766170" y="2608083"/>
                </a:lnTo>
                <a:lnTo>
                  <a:pt x="3766170" y="2500028"/>
                </a:lnTo>
                <a:lnTo>
                  <a:pt x="3525088" y="2500028"/>
                </a:lnTo>
                <a:lnTo>
                  <a:pt x="3525088" y="2400778"/>
                </a:lnTo>
                <a:lnTo>
                  <a:pt x="3729423" y="2400778"/>
                </a:lnTo>
                <a:lnTo>
                  <a:pt x="3729423" y="2292730"/>
                </a:lnTo>
                <a:lnTo>
                  <a:pt x="3525088" y="2292730"/>
                </a:lnTo>
                <a:lnTo>
                  <a:pt x="3525088" y="2211888"/>
                </a:lnTo>
                <a:lnTo>
                  <a:pt x="3766170" y="2211888"/>
                </a:lnTo>
                <a:lnTo>
                  <a:pt x="3766170" y="2103834"/>
                </a:lnTo>
                <a:close/>
                <a:moveTo>
                  <a:pt x="2918048" y="2103834"/>
                </a:moveTo>
                <a:lnTo>
                  <a:pt x="2918048" y="2211888"/>
                </a:lnTo>
                <a:lnTo>
                  <a:pt x="3050261" y="2211888"/>
                </a:lnTo>
                <a:lnTo>
                  <a:pt x="3050261" y="2608083"/>
                </a:lnTo>
                <a:lnTo>
                  <a:pt x="3182475" y="2608083"/>
                </a:lnTo>
                <a:lnTo>
                  <a:pt x="3182475" y="2211888"/>
                </a:lnTo>
                <a:lnTo>
                  <a:pt x="3328772" y="2211888"/>
                </a:lnTo>
                <a:lnTo>
                  <a:pt x="3328772" y="2103834"/>
                </a:lnTo>
                <a:close/>
                <a:moveTo>
                  <a:pt x="2461310" y="2103834"/>
                </a:moveTo>
                <a:lnTo>
                  <a:pt x="2461310" y="2211888"/>
                </a:lnTo>
                <a:lnTo>
                  <a:pt x="2607548" y="2211888"/>
                </a:lnTo>
                <a:lnTo>
                  <a:pt x="2607548" y="2608083"/>
                </a:lnTo>
                <a:lnTo>
                  <a:pt x="2739762" y="2608083"/>
                </a:lnTo>
                <a:lnTo>
                  <a:pt x="2739762" y="2211888"/>
                </a:lnTo>
                <a:lnTo>
                  <a:pt x="2871975" y="2211888"/>
                </a:lnTo>
                <a:lnTo>
                  <a:pt x="2871975" y="2103834"/>
                </a:lnTo>
                <a:close/>
                <a:moveTo>
                  <a:pt x="1516408" y="2103834"/>
                </a:moveTo>
                <a:lnTo>
                  <a:pt x="1723482" y="2608083"/>
                </a:lnTo>
                <a:lnTo>
                  <a:pt x="1853699" y="2608083"/>
                </a:lnTo>
                <a:lnTo>
                  <a:pt x="2060772" y="2103834"/>
                </a:lnTo>
                <a:lnTo>
                  <a:pt x="1932966" y="2103834"/>
                </a:lnTo>
                <a:lnTo>
                  <a:pt x="1789134" y="2458352"/>
                </a:lnTo>
                <a:lnTo>
                  <a:pt x="1788046" y="2458352"/>
                </a:lnTo>
                <a:lnTo>
                  <a:pt x="1644273" y="2103834"/>
                </a:lnTo>
                <a:close/>
                <a:moveTo>
                  <a:pt x="6852184" y="1900836"/>
                </a:moveTo>
                <a:cubicBezTo>
                  <a:pt x="6638409" y="1900836"/>
                  <a:pt x="6460047" y="2052300"/>
                  <a:pt x="6418797" y="2253652"/>
                </a:cubicBezTo>
                <a:lnTo>
                  <a:pt x="6409817" y="2342622"/>
                </a:lnTo>
                <a:lnTo>
                  <a:pt x="6409809" y="2342622"/>
                </a:lnTo>
                <a:lnTo>
                  <a:pt x="6409813" y="2342664"/>
                </a:lnTo>
                <a:lnTo>
                  <a:pt x="6409809" y="2342704"/>
                </a:lnTo>
                <a:lnTo>
                  <a:pt x="6409817" y="2342704"/>
                </a:lnTo>
                <a:lnTo>
                  <a:pt x="6418806" y="2431666"/>
                </a:lnTo>
                <a:cubicBezTo>
                  <a:pt x="6460073" y="2632997"/>
                  <a:pt x="6638428" y="2784437"/>
                  <a:pt x="6852184" y="2784437"/>
                </a:cubicBezTo>
                <a:cubicBezTo>
                  <a:pt x="6852204" y="2784437"/>
                  <a:pt x="6852225" y="2784437"/>
                  <a:pt x="6852245" y="2784437"/>
                </a:cubicBezTo>
                <a:cubicBezTo>
                  <a:pt x="7065995" y="2784437"/>
                  <a:pt x="7244332" y="2632991"/>
                  <a:pt x="7285577" y="2431664"/>
                </a:cubicBezTo>
                <a:lnTo>
                  <a:pt x="7294554" y="2342704"/>
                </a:lnTo>
                <a:lnTo>
                  <a:pt x="7294562" y="2342704"/>
                </a:lnTo>
                <a:lnTo>
                  <a:pt x="7294558" y="2342664"/>
                </a:lnTo>
                <a:lnTo>
                  <a:pt x="7294562" y="2342622"/>
                </a:lnTo>
                <a:lnTo>
                  <a:pt x="7294554" y="2342622"/>
                </a:lnTo>
                <a:lnTo>
                  <a:pt x="7285595" y="2253663"/>
                </a:lnTo>
                <a:cubicBezTo>
                  <a:pt x="7244389" y="2052332"/>
                  <a:pt x="7066052" y="1900864"/>
                  <a:pt x="6852302" y="1900836"/>
                </a:cubicBezTo>
                <a:cubicBezTo>
                  <a:pt x="6852262" y="1900836"/>
                  <a:pt x="6852225" y="1900836"/>
                  <a:pt x="6852184" y="1900836"/>
                </a:cubicBezTo>
                <a:close/>
                <a:moveTo>
                  <a:pt x="0" y="0"/>
                </a:moveTo>
                <a:lnTo>
                  <a:pt x="8785225" y="0"/>
                </a:lnTo>
                <a:lnTo>
                  <a:pt x="8785225" y="4681538"/>
                </a:lnTo>
                <a:lnTo>
                  <a:pt x="0" y="4681538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wrap="square" lIns="90000" tIns="45720" rIns="90000" bIns="45720" rtlCol="0">
            <a:noAutofit/>
          </a:bodyPr>
          <a:lstStyle>
            <a:lvl1pPr marL="0" indent="0" algn="ctr">
              <a:buNone/>
              <a:defRPr lang="en-GB"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171446" lvl="0" indent="-171446" algn="ctr"/>
            <a:r>
              <a:rPr lang="en-GB"/>
              <a:t>Click on the icon to add a video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803F8D0-F719-E241-8577-1EB6E3E95C67}"/>
              </a:ext>
            </a:extLst>
          </p:cNvPr>
          <p:cNvSpPr/>
          <p:nvPr userDrawn="1"/>
        </p:nvSpPr>
        <p:spPr>
          <a:xfrm>
            <a:off x="3949701" y="4867047"/>
            <a:ext cx="1193800" cy="27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537D5908-CED2-8445-B2F0-C1C5EBD5666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</p:spTree>
    <p:extLst>
      <p:ext uri="{BB962C8B-B14F-4D97-AF65-F5344CB8AC3E}">
        <p14:creationId xmlns:p14="http://schemas.microsoft.com/office/powerpoint/2010/main" val="11333467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 image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D70BF8E9-745F-E646-8ACE-EA0841D80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1719827"/>
            <a:ext cx="8496300" cy="1560972"/>
          </a:xfrm>
        </p:spPr>
        <p:txBody>
          <a:bodyPr lIns="216000" rIns="216000"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presentation title in two rows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54F8E95-426A-F348-AA14-06D4E6F905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307558"/>
            <a:ext cx="2736850" cy="715803"/>
          </a:xfrm>
        </p:spPr>
        <p:txBody>
          <a:bodyPr lIns="216000" rIns="216000"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Name of presenter and</a:t>
            </a:r>
            <a:br>
              <a:rPr lang="en-GB" noProof="0"/>
            </a:br>
            <a:r>
              <a:rPr lang="en-GB" noProof="0"/>
              <a:t>Job title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5FA19CE-4B8D-7840-9BCB-FB4DB9DB685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1808256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tart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ckground Video">
            <a:extLst>
              <a:ext uri="{FF2B5EF4-FFF2-40B4-BE49-F238E27FC236}">
                <a16:creationId xmlns:a16="http://schemas.microsoft.com/office/drawing/2014/main" id="{651CB83B-94EA-EF5F-90BA-B16122568FC7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179389" y="158751"/>
            <a:ext cx="8785225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0000" tIns="45720" rIns="90000" bIns="45720" rtlCol="0">
            <a:noAutofit/>
          </a:bodyPr>
          <a:lstStyle>
            <a:lvl1pPr marL="0" indent="0" algn="ctr">
              <a:buNone/>
              <a:defRPr lang="en-GB"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171446" lvl="0" indent="-171446" algn="ctr"/>
            <a:r>
              <a:rPr lang="en-GB"/>
              <a:t>Select placeholder and select Insert &gt; Insert Video from this device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D70BF8E9-745F-E646-8ACE-EA0841D80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1719827"/>
            <a:ext cx="8496300" cy="1560972"/>
          </a:xfrm>
        </p:spPr>
        <p:txBody>
          <a:bodyPr lIns="216000" rIns="216000"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presentation title in two rows</a:t>
            </a:r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454F8E95-426A-F348-AA14-06D4E6F905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307558"/>
            <a:ext cx="2736850" cy="715803"/>
          </a:xfrm>
        </p:spPr>
        <p:txBody>
          <a:bodyPr lIns="216000" rIns="216000"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Name of presenter and</a:t>
            </a:r>
            <a:br>
              <a:rPr lang="en-GB" noProof="0"/>
            </a:br>
            <a:r>
              <a:rPr lang="en-GB" noProof="0"/>
              <a:t>Job title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5FA19CE-4B8D-7840-9BCB-FB4DB9DB685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141666015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266693" indent="-266693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800" b="1"/>
            </a:lvl1pPr>
            <a:lvl2pPr marL="276218" indent="0">
              <a:spcBef>
                <a:spcPts val="0"/>
              </a:spcBef>
              <a:spcAft>
                <a:spcPts val="1000"/>
              </a:spcAft>
              <a:buFontTx/>
              <a:buNone/>
              <a:tabLst/>
              <a:defRPr sz="1400" b="0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 (press TAB)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44DB898C-9087-4543-B38C-FB8719DF379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541481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0" name="Image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342892" indent="-342892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  <a:tabLst/>
              <a:defRPr sz="1800" b="1"/>
            </a:lvl1pPr>
            <a:lvl2pPr marL="355591" indent="0">
              <a:spcBef>
                <a:spcPts val="0"/>
              </a:spcBef>
              <a:buNone/>
              <a:tabLst/>
              <a:defRPr sz="1400" b="0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 (Press TAB)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CC67EC9-3B77-8A4B-ACA1-DA3413F0189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006301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o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 image">
            <a:extLst>
              <a:ext uri="{FF2B5EF4-FFF2-40B4-BE49-F238E27FC236}">
                <a16:creationId xmlns:a16="http://schemas.microsoft.com/office/drawing/2014/main" id="{7DE09709-4C7A-2B45-91B8-828515344C2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>
            <a:lvl1pPr algn="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17" name="Title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Add agenda headline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E73DF25-FF51-854A-AD45-0FFADEA2A142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2" name="Text">
            <a:extLst>
              <a:ext uri="{FF2B5EF4-FFF2-40B4-BE49-F238E27FC236}">
                <a16:creationId xmlns:a16="http://schemas.microsoft.com/office/drawing/2014/main" id="{3B124590-8CB4-A634-93E8-0903CD3D38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342892" indent="-342892">
              <a:lnSpc>
                <a:spcPct val="95000"/>
              </a:lnSpc>
              <a:spcBef>
                <a:spcPts val="1000"/>
              </a:spcBef>
              <a:spcAft>
                <a:spcPts val="0"/>
              </a:spcAft>
              <a:buFont typeface="+mj-lt"/>
              <a:buAutoNum type="arabicPeriod"/>
              <a:tabLst/>
              <a:defRPr sz="1800" b="1">
                <a:solidFill>
                  <a:schemeClr val="bg1"/>
                </a:solidFill>
              </a:defRPr>
            </a:lvl1pPr>
            <a:lvl2pPr marL="355591" indent="0">
              <a:spcBef>
                <a:spcPts val="0"/>
              </a:spcBef>
              <a:buNone/>
              <a:tabLst/>
              <a:defRPr sz="1400" b="0">
                <a:solidFill>
                  <a:schemeClr val="bg1"/>
                </a:solidFill>
              </a:defRPr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 (Press TAB)</a:t>
            </a:r>
          </a:p>
        </p:txBody>
      </p:sp>
    </p:spTree>
    <p:extLst>
      <p:ext uri="{BB962C8B-B14F-4D97-AF65-F5344CB8AC3E}">
        <p14:creationId xmlns:p14="http://schemas.microsoft.com/office/powerpoint/2010/main" val="509768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 image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>
            <a:lvl1pPr algn="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D0286019-1596-CC4C-95F2-E2F7E54FE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chapter </a:t>
            </a:r>
            <a:br>
              <a:rPr lang="en-GB" noProof="0"/>
            </a:br>
            <a:r>
              <a:rPr lang="en-GB" noProof="0"/>
              <a:t>or divider text</a:t>
            </a:r>
          </a:p>
        </p:txBody>
      </p:sp>
      <p:sp>
        <p:nvSpPr>
          <p:cNvPr id="30" name="Navigation">
            <a:extLst>
              <a:ext uri="{FF2B5EF4-FFF2-40B4-BE49-F238E27FC236}">
                <a16:creationId xmlns:a16="http://schemas.microsoft.com/office/drawing/2014/main" id="{E89B3305-CD61-6F45-85AE-0AF738D56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4" y="276227"/>
            <a:ext cx="5616575" cy="276999"/>
          </a:xfrm>
        </p:spPr>
        <p:txBody>
          <a:bodyPr lIns="216000" rIns="216000" anchor="t"/>
          <a:lstStyle>
            <a:lvl1pPr marL="3175" indent="-3175" algn="ctr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2C797527-51E3-3340-BA7E-FE8930AD002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8C9F6B2B-126D-5341-B841-385A749E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903303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pter divider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ckground Video">
            <a:extLst>
              <a:ext uri="{FF2B5EF4-FFF2-40B4-BE49-F238E27FC236}">
                <a16:creationId xmlns:a16="http://schemas.microsoft.com/office/drawing/2014/main" id="{592C9D6B-44F7-4C95-4554-049CEF200680}"/>
              </a:ext>
            </a:extLst>
          </p:cNvPr>
          <p:cNvSpPr>
            <a:spLocks noGrp="1"/>
          </p:cNvSpPr>
          <p:nvPr>
            <p:ph type="media" sz="quarter" idx="12" hasCustomPrompt="1"/>
          </p:nvPr>
        </p:nvSpPr>
        <p:spPr>
          <a:xfrm>
            <a:off x="179389" y="158751"/>
            <a:ext cx="8785225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0000" tIns="45720" rIns="90000" bIns="45720" rtlCol="0">
            <a:noAutofit/>
          </a:bodyPr>
          <a:lstStyle>
            <a:lvl1pPr marL="0" indent="0" algn="ctr">
              <a:buNone/>
              <a:defRPr lang="en-GB"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171446" lvl="0" indent="-171446" algn="ctr"/>
            <a:r>
              <a:rPr lang="en-GB"/>
              <a:t>Select placeholder and select Insert &gt; Insert Video from this device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D0286019-1596-CC4C-95F2-E2F7E54FE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chapter </a:t>
            </a:r>
            <a:br>
              <a:rPr lang="en-GB" noProof="0"/>
            </a:br>
            <a:r>
              <a:rPr lang="en-GB" noProof="0"/>
              <a:t>or divider text</a:t>
            </a:r>
          </a:p>
        </p:txBody>
      </p:sp>
      <p:sp>
        <p:nvSpPr>
          <p:cNvPr id="30" name="Navigation">
            <a:extLst>
              <a:ext uri="{FF2B5EF4-FFF2-40B4-BE49-F238E27FC236}">
                <a16:creationId xmlns:a16="http://schemas.microsoft.com/office/drawing/2014/main" id="{E89B3305-CD61-6F45-85AE-0AF738D56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4" y="276227"/>
            <a:ext cx="5616575" cy="276999"/>
          </a:xfrm>
        </p:spPr>
        <p:txBody>
          <a:bodyPr lIns="216000" rIns="216000" anchor="t"/>
          <a:lstStyle>
            <a:lvl1pPr marL="3175" indent="-3175" algn="ctr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2C797527-51E3-3340-BA7E-FE8930AD002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8C9F6B2B-126D-5341-B841-385A749E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903770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D966C99-A8F4-EE49-AA84-FA7F0242F07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F76D3661-5BD5-6848-A702-AC0A276D4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294415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 image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7" name="Title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E9802B5-07D7-E44F-919C-B3DDEE2DA9AA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3AFBD1D1-32D7-814D-842E-EBEF1C140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92670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o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Background image">
            <a:extLst>
              <a:ext uri="{FF2B5EF4-FFF2-40B4-BE49-F238E27FC236}">
                <a16:creationId xmlns:a16="http://schemas.microsoft.com/office/drawing/2014/main" id="{99FB47D4-AFE7-B043-97C1-A69890F347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/>
            <a:ahLst/>
            <a:cxnLst/>
            <a:rect l="l" t="t" r="r" b="b"/>
            <a:pathLst>
              <a:path w="8785322" h="4681538">
                <a:moveTo>
                  <a:pt x="8379260" y="3874916"/>
                </a:moveTo>
                <a:lnTo>
                  <a:pt x="8379260" y="4136296"/>
                </a:lnTo>
                <a:lnTo>
                  <a:pt x="8504834" y="4136296"/>
                </a:lnTo>
                <a:cubicBezTo>
                  <a:pt x="8504214" y="4187766"/>
                  <a:pt x="8492586" y="4229003"/>
                  <a:pt x="8469952" y="4260009"/>
                </a:cubicBezTo>
                <a:cubicBezTo>
                  <a:pt x="8447318" y="4291015"/>
                  <a:pt x="8409956" y="4315200"/>
                  <a:pt x="8357866" y="4332563"/>
                </a:cubicBezTo>
                <a:lnTo>
                  <a:pt x="8409026" y="4441394"/>
                </a:lnTo>
                <a:cubicBezTo>
                  <a:pt x="8464216" y="4421550"/>
                  <a:pt x="8509950" y="4394110"/>
                  <a:pt x="8546226" y="4359073"/>
                </a:cubicBezTo>
                <a:cubicBezTo>
                  <a:pt x="8582503" y="4324036"/>
                  <a:pt x="8607308" y="4284814"/>
                  <a:pt x="8620640" y="4241406"/>
                </a:cubicBezTo>
                <a:cubicBezTo>
                  <a:pt x="8633973" y="4197998"/>
                  <a:pt x="8640639" y="4138466"/>
                  <a:pt x="8640639" y="4062812"/>
                </a:cubicBezTo>
                <a:lnTo>
                  <a:pt x="8640639" y="3874916"/>
                </a:lnTo>
                <a:close/>
                <a:moveTo>
                  <a:pt x="7940217" y="3874916"/>
                </a:moveTo>
                <a:lnTo>
                  <a:pt x="7940217" y="4136296"/>
                </a:lnTo>
                <a:lnTo>
                  <a:pt x="8066721" y="4136296"/>
                </a:lnTo>
                <a:cubicBezTo>
                  <a:pt x="8065481" y="4187766"/>
                  <a:pt x="8053699" y="4229003"/>
                  <a:pt x="8031374" y="4260009"/>
                </a:cubicBezTo>
                <a:cubicBezTo>
                  <a:pt x="8009050" y="4291015"/>
                  <a:pt x="7971533" y="4315200"/>
                  <a:pt x="7918823" y="4332563"/>
                </a:cubicBezTo>
                <a:lnTo>
                  <a:pt x="7969983" y="4441394"/>
                </a:lnTo>
                <a:cubicBezTo>
                  <a:pt x="8025793" y="4421550"/>
                  <a:pt x="8071837" y="4394110"/>
                  <a:pt x="8108114" y="4359073"/>
                </a:cubicBezTo>
                <a:cubicBezTo>
                  <a:pt x="8144391" y="4324036"/>
                  <a:pt x="8169040" y="4284814"/>
                  <a:pt x="8182063" y="4241406"/>
                </a:cubicBezTo>
                <a:cubicBezTo>
                  <a:pt x="8195085" y="4197998"/>
                  <a:pt x="8201597" y="4138466"/>
                  <a:pt x="8201597" y="4062812"/>
                </a:cubicBezTo>
                <a:lnTo>
                  <a:pt x="8201597" y="3874916"/>
                </a:lnTo>
                <a:close/>
                <a:moveTo>
                  <a:pt x="816817" y="173144"/>
                </a:moveTo>
                <a:cubicBezTo>
                  <a:pt x="761626" y="192988"/>
                  <a:pt x="715893" y="220273"/>
                  <a:pt x="679616" y="254999"/>
                </a:cubicBezTo>
                <a:cubicBezTo>
                  <a:pt x="643339" y="289726"/>
                  <a:pt x="618534" y="328793"/>
                  <a:pt x="605202" y="372202"/>
                </a:cubicBezTo>
                <a:cubicBezTo>
                  <a:pt x="591869" y="415610"/>
                  <a:pt x="585203" y="475451"/>
                  <a:pt x="585203" y="551726"/>
                </a:cubicBezTo>
                <a:lnTo>
                  <a:pt x="585203" y="738691"/>
                </a:lnTo>
                <a:lnTo>
                  <a:pt x="846582" y="738691"/>
                </a:lnTo>
                <a:lnTo>
                  <a:pt x="846582" y="477311"/>
                </a:lnTo>
                <a:lnTo>
                  <a:pt x="720078" y="477311"/>
                </a:lnTo>
                <a:cubicBezTo>
                  <a:pt x="721319" y="425842"/>
                  <a:pt x="733256" y="384604"/>
                  <a:pt x="755890" y="353598"/>
                </a:cubicBezTo>
                <a:cubicBezTo>
                  <a:pt x="778524" y="322592"/>
                  <a:pt x="815887" y="298408"/>
                  <a:pt x="867976" y="281044"/>
                </a:cubicBezTo>
                <a:close/>
                <a:moveTo>
                  <a:pt x="380564" y="173144"/>
                </a:moveTo>
                <a:cubicBezTo>
                  <a:pt x="324754" y="192988"/>
                  <a:pt x="278865" y="220273"/>
                  <a:pt x="242898" y="254999"/>
                </a:cubicBezTo>
                <a:cubicBezTo>
                  <a:pt x="206931" y="289726"/>
                  <a:pt x="182282" y="328948"/>
                  <a:pt x="168949" y="372667"/>
                </a:cubicBezTo>
                <a:cubicBezTo>
                  <a:pt x="155617" y="416385"/>
                  <a:pt x="148950" y="476071"/>
                  <a:pt x="148950" y="551726"/>
                </a:cubicBezTo>
                <a:lnTo>
                  <a:pt x="148950" y="738691"/>
                </a:lnTo>
                <a:lnTo>
                  <a:pt x="410330" y="738691"/>
                </a:lnTo>
                <a:lnTo>
                  <a:pt x="410330" y="477311"/>
                </a:lnTo>
                <a:lnTo>
                  <a:pt x="283826" y="477311"/>
                </a:lnTo>
                <a:cubicBezTo>
                  <a:pt x="285066" y="425842"/>
                  <a:pt x="297003" y="384604"/>
                  <a:pt x="319638" y="353598"/>
                </a:cubicBezTo>
                <a:cubicBezTo>
                  <a:pt x="342272" y="322592"/>
                  <a:pt x="379634" y="298408"/>
                  <a:pt x="431724" y="281044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>
            <a:blip r:embed="rId2"/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8" name="Title">
            <a:extLst>
              <a:ext uri="{FF2B5EF4-FFF2-40B4-BE49-F238E27FC236}">
                <a16:creationId xmlns:a16="http://schemas.microsoft.com/office/drawing/2014/main" id="{2AF8C6B0-2A99-6F45-B536-0E0C728FB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031010"/>
            <a:ext cx="8496000" cy="2937018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inspiring quote</a:t>
            </a:r>
          </a:p>
        </p:txBody>
      </p:sp>
      <p:sp>
        <p:nvSpPr>
          <p:cNvPr id="29" name="Text">
            <a:extLst>
              <a:ext uri="{FF2B5EF4-FFF2-40B4-BE49-F238E27FC236}">
                <a16:creationId xmlns:a16="http://schemas.microsoft.com/office/drawing/2014/main" id="{0752070A-41E1-7D46-9FFE-B3EB4F12E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961777"/>
            <a:ext cx="2736850" cy="742286"/>
          </a:xfrm>
        </p:spPr>
        <p:txBody>
          <a:bodyPr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– Source of quote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EEFF717F-A034-C443-8663-DDEF0A1995E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D235B6C8-FB19-4544-A8A8-260345B89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998182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mage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3439" y="158751"/>
            <a:ext cx="432127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1"/>
            <a:ext cx="4176713" cy="1583617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  <a:p>
            <a:pPr lvl="0"/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607170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AD7647E-A4FC-D74C-B420-CF22E5D9DB0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07921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mage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  <a:p>
            <a:endParaRPr lang="en-GB" noProof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6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8"/>
            <a:ext cx="5616575" cy="249374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2103439"/>
            <a:ext cx="2735262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Text 2">
            <a:extLst>
              <a:ext uri="{FF2B5EF4-FFF2-40B4-BE49-F238E27FC236}">
                <a16:creationId xmlns:a16="http://schemas.microsoft.com/office/drawing/2014/main" id="{0FB76FD9-59CC-F342-90A0-4CBDA20D19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4370" y="2103439"/>
            <a:ext cx="2736056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829AD6F-558B-A445-9312-F68DDBA1B10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82519C75-0594-8F47-9542-99B135CAA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20076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 image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9389" y="158751"/>
            <a:ext cx="8785225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216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B6B46DB5-92F3-6A45-893B-773A2BCCFD1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5CA8B606-3188-9643-98F0-31B8738AF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280328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8"/>
            <a:ext cx="7056438" cy="249374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1" name="Text 2">
            <a:extLst>
              <a:ext uri="{FF2B5EF4-FFF2-40B4-BE49-F238E27FC236}">
                <a16:creationId xmlns:a16="http://schemas.microsoft.com/office/drawing/2014/main" id="{C849FC5B-B320-ED44-9AC1-132066E1AA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3439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B462FD91-91AD-554F-B192-E635DE32B3F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081F78F-04AB-B54E-AA0D-682C305BD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17876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">
            <a:extLst>
              <a:ext uri="{FF2B5EF4-FFF2-40B4-BE49-F238E27FC236}">
                <a16:creationId xmlns:a16="http://schemas.microsoft.com/office/drawing/2014/main" id="{53087196-C9C5-BE48-9D76-3372ECAC1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BF31E87-F6F5-0C4F-B6DB-72F0D53D636B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8782FCDA-CE43-ED4B-B564-F2CC331FC617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86327479-9D75-FF49-A369-D1A00CC1DA81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4B352C5-C33C-A443-8F82-4C19E6ABD27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8DF4D24D-538B-A54E-BE5A-7EAB96CDD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1875720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ackground image">
            <a:extLst>
              <a:ext uri="{FF2B5EF4-FFF2-40B4-BE49-F238E27FC236}">
                <a16:creationId xmlns:a16="http://schemas.microsoft.com/office/drawing/2014/main" id="{1C249437-ECE8-8C43-BEB1-A558F34C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Select placeholder and select Insert &gt; Pictures</a:t>
            </a:r>
          </a:p>
        </p:txBody>
      </p:sp>
      <p:sp>
        <p:nvSpPr>
          <p:cNvPr id="13" name="Title">
            <a:extLst>
              <a:ext uri="{FF2B5EF4-FFF2-40B4-BE49-F238E27FC236}">
                <a16:creationId xmlns:a16="http://schemas.microsoft.com/office/drawing/2014/main" id="{E49F3BE6-D2B1-164B-B9F4-18257A7F1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A0D0A950-AAC5-7A4C-BBFF-C2F1D36A2CF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E23DDBC6-EA11-0449-AB3C-6281C5EDAC05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2" name="Text 3">
            <a:extLst>
              <a:ext uri="{FF2B5EF4-FFF2-40B4-BE49-F238E27FC236}">
                <a16:creationId xmlns:a16="http://schemas.microsoft.com/office/drawing/2014/main" id="{4BE092D2-014A-3A42-9A92-2EBCB0703736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EC627DFE-E0E6-9B48-8FAC-72F1F187224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4C90DA47-3EEB-B445-BFD0-FB49D5336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1542652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c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">
            <a:extLst>
              <a:ext uri="{FF2B5EF4-FFF2-40B4-BE49-F238E27FC236}">
                <a16:creationId xmlns:a16="http://schemas.microsoft.com/office/drawing/2014/main" id="{4EE3E706-517C-DA49-BD6A-D25F70D7C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1"/>
            <a:ext cx="7056438" cy="619845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" name="Icon 1">
            <a:extLst>
              <a:ext uri="{FF2B5EF4-FFF2-40B4-BE49-F238E27FC236}">
                <a16:creationId xmlns:a16="http://schemas.microsoft.com/office/drawing/2014/main" id="{BF6831D5-0949-4149-AC62-D7EE74E03FA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9952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7" name="Subtitle 1">
            <a:extLst>
              <a:ext uri="{FF2B5EF4-FFF2-40B4-BE49-F238E27FC236}">
                <a16:creationId xmlns:a16="http://schemas.microsoft.com/office/drawing/2014/main" id="{66FB5539-4991-4D46-884F-A63F571088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8" name="Text 1">
            <a:extLst>
              <a:ext uri="{FF2B5EF4-FFF2-40B4-BE49-F238E27FC236}">
                <a16:creationId xmlns:a16="http://schemas.microsoft.com/office/drawing/2014/main" id="{0BDC7661-3072-564C-891C-82718D2BF1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3" name="Icon 2">
            <a:extLst>
              <a:ext uri="{FF2B5EF4-FFF2-40B4-BE49-F238E27FC236}">
                <a16:creationId xmlns:a16="http://schemas.microsoft.com/office/drawing/2014/main" id="{BF57B7AA-6436-9944-BED9-277CEAC6227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7607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9" name="Subtitle 2">
            <a:extLst>
              <a:ext uri="{FF2B5EF4-FFF2-40B4-BE49-F238E27FC236}">
                <a16:creationId xmlns:a16="http://schemas.microsoft.com/office/drawing/2014/main" id="{C48D686F-94A2-DD46-82F1-E264BEE11C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642F0A82-A9F6-AF48-B15A-56A4F0C490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44" name="Icon 3">
            <a:extLst>
              <a:ext uri="{FF2B5EF4-FFF2-40B4-BE49-F238E27FC236}">
                <a16:creationId xmlns:a16="http://schemas.microsoft.com/office/drawing/2014/main" id="{D533FAC1-ED80-7B4E-8ECA-38C55CFD41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962146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31" name="Subtitle 3">
            <a:extLst>
              <a:ext uri="{FF2B5EF4-FFF2-40B4-BE49-F238E27FC236}">
                <a16:creationId xmlns:a16="http://schemas.microsoft.com/office/drawing/2014/main" id="{54CE80BA-70B6-674B-8EEE-564BBFD7E63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2" name="Text 3">
            <a:extLst>
              <a:ext uri="{FF2B5EF4-FFF2-40B4-BE49-F238E27FC236}">
                <a16:creationId xmlns:a16="http://schemas.microsoft.com/office/drawing/2014/main" id="{F5FFA93D-6EB2-9F4D-A77F-D10B1DBE64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09D7ED9-2859-BD43-B1BC-6991E60C7B2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8" name="Footer">
            <a:extLst>
              <a:ext uri="{FF2B5EF4-FFF2-40B4-BE49-F238E27FC236}">
                <a16:creationId xmlns:a16="http://schemas.microsoft.com/office/drawing/2014/main" id="{004EB2A8-772A-6F45-A53E-60955D52F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3327373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4" name="Image 1">
            <a:extLst>
              <a:ext uri="{FF2B5EF4-FFF2-40B4-BE49-F238E27FC236}">
                <a16:creationId xmlns:a16="http://schemas.microsoft.com/office/drawing/2014/main" id="{A5A31898-D5B1-EE4E-A7EE-E18C844975A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3851" y="650875"/>
            <a:ext cx="2735263" cy="2451871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7" name="Subtitle 1">
            <a:extLst>
              <a:ext uri="{FF2B5EF4-FFF2-40B4-BE49-F238E27FC236}">
                <a16:creationId xmlns:a16="http://schemas.microsoft.com/office/drawing/2014/main" id="{9539D912-EDEC-D04A-AE66-E4AF2B4B89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42913F9C-29B8-3D4E-A5EA-0F08C0C9FA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9" name="Image 2">
            <a:extLst>
              <a:ext uri="{FF2B5EF4-FFF2-40B4-BE49-F238E27FC236}">
                <a16:creationId xmlns:a16="http://schemas.microsoft.com/office/drawing/2014/main" id="{CFB476F6-A1A2-9341-A7CE-3641216914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04370" y="650875"/>
            <a:ext cx="2735263" cy="2451871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C3C5B55E-94CB-7B47-B062-5D9F39ACF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A1A87AB1-E04D-7D40-AA0E-7E9AAA85FD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0" name="Image 3">
            <a:extLst>
              <a:ext uri="{FF2B5EF4-FFF2-40B4-BE49-F238E27FC236}">
                <a16:creationId xmlns:a16="http://schemas.microsoft.com/office/drawing/2014/main" id="{AA2CC83E-62F3-474B-9DE5-B6EDF26CA3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84888" y="650875"/>
            <a:ext cx="2735263" cy="2451871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4" name="Subtitle 3">
            <a:extLst>
              <a:ext uri="{FF2B5EF4-FFF2-40B4-BE49-F238E27FC236}">
                <a16:creationId xmlns:a16="http://schemas.microsoft.com/office/drawing/2014/main" id="{F30BCF56-210D-1340-ACE8-BFCB24314D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B6BB44C6-034C-2A4F-9D6D-0F870DF593A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9C6E498-F043-9744-8B10-B2320D86B4E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1" name="Footer">
            <a:extLst>
              <a:ext uri="{FF2B5EF4-FFF2-40B4-BE49-F238E27FC236}">
                <a16:creationId xmlns:a16="http://schemas.microsoft.com/office/drawing/2014/main" id="{5D5AD7F1-DD0A-5249-BE82-8E2CAFDE6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5107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har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mage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6613" y="158751"/>
            <a:ext cx="4318000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4173538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3538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" name="Chart">
            <a:extLst>
              <a:ext uri="{FF2B5EF4-FFF2-40B4-BE49-F238E27FC236}">
                <a16:creationId xmlns:a16="http://schemas.microsoft.com/office/drawing/2014/main" id="{D12947F2-2E24-E74E-ABD3-2D0BB0AEAA8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23851" y="2103439"/>
            <a:ext cx="4025900" cy="259238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11595CA4-EF2B-D233-21D6-7671E39200F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FB4BB045-73C6-F94A-AFF1-A9F3EBDB30D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29FB046A-7260-684A-8AE8-A5E2FA938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611100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1839504-BA43-3148-B19E-480FB1E15F74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5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12" name="Text 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49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089CFEC7-99C6-0746-8ADC-4898C03478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06263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Chart">
            <a:extLst>
              <a:ext uri="{FF2B5EF4-FFF2-40B4-BE49-F238E27FC236}">
                <a16:creationId xmlns:a16="http://schemas.microsoft.com/office/drawing/2014/main" id="{A91A41A0-04EF-2048-AE61-5DDC5148F93A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21942" y="627064"/>
            <a:ext cx="2605617" cy="250061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4" name="Subtitle 1">
            <a:extLst>
              <a:ext uri="{FF2B5EF4-FFF2-40B4-BE49-F238E27FC236}">
                <a16:creationId xmlns:a16="http://schemas.microsoft.com/office/drawing/2014/main" id="{67982006-AFBB-0E47-AD42-44CEB05BBE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8254" y="3390839"/>
            <a:ext cx="2595600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Text 3">
            <a:extLst>
              <a:ext uri="{FF2B5EF4-FFF2-40B4-BE49-F238E27FC236}">
                <a16:creationId xmlns:a16="http://schemas.microsoft.com/office/drawing/2014/main" id="{754D20A8-6A7E-3C4B-82E9-6F1713B7D6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5647" y="3777336"/>
            <a:ext cx="2598208" cy="918490"/>
          </a:xfrm>
        </p:spPr>
        <p:txBody>
          <a:bodyPr lIns="216000" rIns="216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3F5A0366-B78C-8BBB-FBFD-59D31AD2FAE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88675" y="4695826"/>
            <a:ext cx="2731476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9AD8DCC8-E09D-6045-BD4F-CD56F045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7A530446-CD9E-364C-89E4-9677296BD4F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8146F900-BA4E-2B4B-B712-8BFC2919D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75B76674-8D8E-5447-A5ED-487EED102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734778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adlin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26DA92D1-7070-C747-8A62-71428CEA485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Footer">
            <a:extLst>
              <a:ext uri="{FF2B5EF4-FFF2-40B4-BE49-F238E27FC236}">
                <a16:creationId xmlns:a16="http://schemas.microsoft.com/office/drawing/2014/main" id="{616B5AAB-F6E7-9147-98E7-3D0B31E4B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477897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 image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6D56CCE-AB4C-DB42-A17E-D0263EED643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412558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1">
            <a:extLst>
              <a:ext uri="{FF2B5EF4-FFF2-40B4-BE49-F238E27FC236}">
                <a16:creationId xmlns:a16="http://schemas.microsoft.com/office/drawing/2014/main" id="{C852BE8F-C448-8C49-AD64-836FAF5E88F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79388" y="158751"/>
            <a:ext cx="432127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4" name="Image 2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3439" y="158751"/>
            <a:ext cx="4321272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06FE053-E37F-9B4D-9BAC-DD71282F0947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9606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mage 1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4321175" cy="2268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7" name="Image 2">
            <a:extLst>
              <a:ext uri="{FF2B5EF4-FFF2-40B4-BE49-F238E27FC236}">
                <a16:creationId xmlns:a16="http://schemas.microsoft.com/office/drawing/2014/main" id="{B114F85C-8B26-BE4A-B292-29FD00F542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3440" y="158751"/>
            <a:ext cx="4321175" cy="2268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8" name="Image 3">
            <a:extLst>
              <a:ext uri="{FF2B5EF4-FFF2-40B4-BE49-F238E27FC236}">
                <a16:creationId xmlns:a16="http://schemas.microsoft.com/office/drawing/2014/main" id="{C1764068-BB7E-844C-8FE4-5E6E64CD82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9389" y="2572850"/>
            <a:ext cx="4321175" cy="2267439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9" name="Image 4">
            <a:extLst>
              <a:ext uri="{FF2B5EF4-FFF2-40B4-BE49-F238E27FC236}">
                <a16:creationId xmlns:a16="http://schemas.microsoft.com/office/drawing/2014/main" id="{8DDF5D38-B4FD-9A4D-B8B3-F65485F88A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43440" y="2572850"/>
            <a:ext cx="4321175" cy="2267439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0DD57AE-E7DB-3F41-B216-64C45466216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40135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75">
          <p15:clr>
            <a:srgbClr val="FBAE40"/>
          </p15:clr>
        </p15:guide>
        <p15:guide id="2" orient="horz" pos="1620">
          <p15:clr>
            <a:srgbClr val="FBAE40"/>
          </p15:clr>
        </p15:guide>
        <p15:guide id="3" orient="horz" pos="1529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deo">
            <a:extLst>
              <a:ext uri="{FF2B5EF4-FFF2-40B4-BE49-F238E27FC236}">
                <a16:creationId xmlns:a16="http://schemas.microsoft.com/office/drawing/2014/main" id="{426C75EA-3F6F-404B-9ADF-CF64EAB80C7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51435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17462" indent="-17462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video</a:t>
            </a:r>
            <a:endParaRPr lang="en-GB" noProof="0"/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556DC4A8-0573-E042-8E2E-66A00C9D4DA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Footer">
            <a:extLst>
              <a:ext uri="{FF2B5EF4-FFF2-40B4-BE49-F238E27FC236}">
                <a16:creationId xmlns:a16="http://schemas.microsoft.com/office/drawing/2014/main" id="{FD7C421D-A908-E241-99C0-BB3A8F81B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886880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ideo">
            <a:extLst>
              <a:ext uri="{FF2B5EF4-FFF2-40B4-BE49-F238E27FC236}">
                <a16:creationId xmlns:a16="http://schemas.microsoft.com/office/drawing/2014/main" id="{0EE9A542-5863-3049-A7EF-24ADE3267341}"/>
              </a:ext>
            </a:extLst>
          </p:cNvPr>
          <p:cNvSpPr>
            <a:spLocks noGrp="1"/>
          </p:cNvSpPr>
          <p:nvPr>
            <p:ph type="media" sz="quarter" idx="15" hasCustomPrompt="1"/>
          </p:nvPr>
        </p:nvSpPr>
        <p:spPr>
          <a:xfrm>
            <a:off x="4643439" y="158751"/>
            <a:ext cx="4321174" cy="4681538"/>
          </a:xfr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0000" tIns="45720" rIns="90000" bIns="45720" rtlCol="0">
            <a:noAutofit/>
          </a:bodyPr>
          <a:lstStyle>
            <a:lvl1pPr marL="0" indent="0" algn="ctr">
              <a:buNone/>
              <a:defRPr lang="en-GB" sz="8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171446" lvl="0" indent="-171446" algn="ctr"/>
            <a:r>
              <a:rPr lang="en-GB"/>
              <a:t>Click on the icon to add video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1"/>
            <a:ext cx="4176713" cy="1583617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  <a:p>
            <a:pPr lvl="0"/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607170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8" name="Date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F54C7DB-F729-934A-ACF1-81C3304E76A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Number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Footer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08282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E3CDC065-B6AF-4D4A-9B9C-40EB6216A6A9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3" name="Image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5761037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1" name="Title">
            <a:extLst>
              <a:ext uri="{FF2B5EF4-FFF2-40B4-BE49-F238E27FC236}">
                <a16:creationId xmlns:a16="http://schemas.microsoft.com/office/drawing/2014/main" id="{144BC857-79CB-DC47-950E-631BB0C70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4888" y="594001"/>
            <a:ext cx="2736526" cy="1029237"/>
          </a:xfrm>
        </p:spPr>
        <p:txBody>
          <a:bodyPr lIns="154800" tIns="64800" rIns="144000"/>
          <a:lstStyle>
            <a:lvl1pPr marL="0" indent="0">
              <a:tabLst/>
              <a:defRPr sz="2000" spc="-50" baseline="0"/>
            </a:lvl1pPr>
          </a:lstStyle>
          <a:p>
            <a:r>
              <a:rPr lang="en-GB" noProof="0"/>
              <a:t>Click to add name and job title</a:t>
            </a:r>
          </a:p>
        </p:txBody>
      </p:sp>
      <p:sp>
        <p:nvSpPr>
          <p:cNvPr id="4" name="Contact">
            <a:extLst>
              <a:ext uri="{FF2B5EF4-FFF2-40B4-BE49-F238E27FC236}">
                <a16:creationId xmlns:a16="http://schemas.microsoft.com/office/drawing/2014/main" id="{EEF2FFD1-DBE4-AA42-98BA-1DAD9CA09A52}"/>
              </a:ext>
            </a:extLst>
          </p:cNvPr>
          <p:cNvSpPr txBox="1"/>
          <p:nvPr userDrawn="1"/>
        </p:nvSpPr>
        <p:spPr>
          <a:xfrm>
            <a:off x="6084887" y="276227"/>
            <a:ext cx="2736525" cy="276999"/>
          </a:xfrm>
          <a:prstGeom prst="rect">
            <a:avLst/>
          </a:prstGeom>
          <a:noFill/>
        </p:spPr>
        <p:txBody>
          <a:bodyPr wrap="square" lIns="154800" rIns="144000" rtlCol="0">
            <a:spAutoFit/>
          </a:bodyPr>
          <a:lstStyle/>
          <a:p>
            <a:r>
              <a:rPr lang="en-GB" sz="1200" b="1" noProof="0"/>
              <a:t>Contact</a:t>
            </a:r>
          </a:p>
        </p:txBody>
      </p:sp>
      <p:sp>
        <p:nvSpPr>
          <p:cNvPr id="32" name="Text">
            <a:extLst>
              <a:ext uri="{FF2B5EF4-FFF2-40B4-BE49-F238E27FC236}">
                <a16:creationId xmlns:a16="http://schemas.microsoft.com/office/drawing/2014/main" id="{2ADCBC67-4690-BD43-ABCE-F69DA625B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9938" y="2103439"/>
            <a:ext cx="2730212" cy="2592387"/>
          </a:xfrm>
        </p:spPr>
        <p:txBody>
          <a:bodyPr lIns="144000" rIns="144000"/>
          <a:lstStyle>
            <a:lvl1pPr marL="0" indent="0">
              <a:buNone/>
              <a:tabLst/>
              <a:defRPr sz="1200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contact information</a:t>
            </a:r>
          </a:p>
        </p:txBody>
      </p:sp>
      <p:sp>
        <p:nvSpPr>
          <p:cNvPr id="11" name="Date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9D3DD5F2-81EE-7B4A-B5AD-2DE5A445843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Number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4" name="Footer">
            <a:extLst>
              <a:ext uri="{FF2B5EF4-FFF2-40B4-BE49-F238E27FC236}">
                <a16:creationId xmlns:a16="http://schemas.microsoft.com/office/drawing/2014/main" id="{373FE5A1-132B-B247-9BF4-ED02DBE7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010690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Samsung Galaxy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">
            <a:extLst>
              <a:ext uri="{FF2B5EF4-FFF2-40B4-BE49-F238E27FC236}">
                <a16:creationId xmlns:a16="http://schemas.microsoft.com/office/drawing/2014/main" id="{10E8AA89-7C88-3143-8124-1E0503C420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09917" y="450447"/>
            <a:ext cx="1872000" cy="4104000"/>
          </a:xfrm>
          <a:prstGeom prst="roundRect">
            <a:avLst>
              <a:gd name="adj" fmla="val 10210"/>
            </a:avLst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C0D25B7-A448-0147-8F14-D3520D23AF4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73A5889-ABE6-C735-E4C4-95E5FECAFFD8}"/>
              </a:ext>
            </a:extLst>
          </p:cNvPr>
          <p:cNvSpPr/>
          <p:nvPr userDrawn="1"/>
        </p:nvSpPr>
        <p:spPr>
          <a:xfrm>
            <a:off x="5732736" y="364452"/>
            <a:ext cx="2030518" cy="4275202"/>
          </a:xfrm>
          <a:custGeom>
            <a:avLst/>
            <a:gdLst>
              <a:gd name="connsiteX0" fmla="*/ 1308395 w 1308394"/>
              <a:gd name="connsiteY0" fmla="*/ 1065750 h 2754789"/>
              <a:gd name="connsiteX1" fmla="*/ 1308395 w 1308394"/>
              <a:gd name="connsiteY1" fmla="*/ 702997 h 2754789"/>
              <a:gd name="connsiteX2" fmla="*/ 1301796 w 1308394"/>
              <a:gd name="connsiteY2" fmla="*/ 702997 h 2754789"/>
              <a:gd name="connsiteX3" fmla="*/ 1301796 w 1308394"/>
              <a:gd name="connsiteY3" fmla="*/ 157594 h 2754789"/>
              <a:gd name="connsiteX4" fmla="*/ 1144203 w 1308394"/>
              <a:gd name="connsiteY4" fmla="*/ 0 h 2754789"/>
              <a:gd name="connsiteX5" fmla="*/ 157593 w 1308394"/>
              <a:gd name="connsiteY5" fmla="*/ 0 h 2754789"/>
              <a:gd name="connsiteX6" fmla="*/ 0 w 1308394"/>
              <a:gd name="connsiteY6" fmla="*/ 157594 h 2754789"/>
              <a:gd name="connsiteX7" fmla="*/ 0 w 1308394"/>
              <a:gd name="connsiteY7" fmla="*/ 2597196 h 2754789"/>
              <a:gd name="connsiteX8" fmla="*/ 157593 w 1308394"/>
              <a:gd name="connsiteY8" fmla="*/ 2754790 h 2754789"/>
              <a:gd name="connsiteX9" fmla="*/ 1144203 w 1308394"/>
              <a:gd name="connsiteY9" fmla="*/ 2754790 h 2754789"/>
              <a:gd name="connsiteX10" fmla="*/ 1301796 w 1308394"/>
              <a:gd name="connsiteY10" fmla="*/ 2597196 h 2754789"/>
              <a:gd name="connsiteX11" fmla="*/ 1301796 w 1308394"/>
              <a:gd name="connsiteY11" fmla="*/ 1368631 h 2754789"/>
              <a:gd name="connsiteX12" fmla="*/ 1308395 w 1308394"/>
              <a:gd name="connsiteY12" fmla="*/ 1368631 h 2754789"/>
              <a:gd name="connsiteX13" fmla="*/ 1308395 w 1308394"/>
              <a:gd name="connsiteY13" fmla="*/ 1196019 h 2754789"/>
              <a:gd name="connsiteX14" fmla="*/ 1301796 w 1308394"/>
              <a:gd name="connsiteY14" fmla="*/ 1196019 h 2754789"/>
              <a:gd name="connsiteX15" fmla="*/ 1301796 w 1308394"/>
              <a:gd name="connsiteY15" fmla="*/ 1065709 h 2754789"/>
              <a:gd name="connsiteX16" fmla="*/ 1308395 w 1308394"/>
              <a:gd name="connsiteY16" fmla="*/ 1065709 h 2754789"/>
              <a:gd name="connsiteX17" fmla="*/ 1246580 w 1308394"/>
              <a:gd name="connsiteY17" fmla="*/ 2589424 h 2754789"/>
              <a:gd name="connsiteX18" fmla="*/ 1138495 w 1308394"/>
              <a:gd name="connsiteY18" fmla="*/ 2697509 h 2754789"/>
              <a:gd name="connsiteX19" fmla="*/ 163301 w 1308394"/>
              <a:gd name="connsiteY19" fmla="*/ 2697509 h 2754789"/>
              <a:gd name="connsiteX20" fmla="*/ 55216 w 1308394"/>
              <a:gd name="connsiteY20" fmla="*/ 2589424 h 2754789"/>
              <a:gd name="connsiteX21" fmla="*/ 55216 w 1308394"/>
              <a:gd name="connsiteY21" fmla="*/ 165447 h 2754789"/>
              <a:gd name="connsiteX22" fmla="*/ 163301 w 1308394"/>
              <a:gd name="connsiteY22" fmla="*/ 57362 h 2754789"/>
              <a:gd name="connsiteX23" fmla="*/ 1138495 w 1308394"/>
              <a:gd name="connsiteY23" fmla="*/ 57362 h 2754789"/>
              <a:gd name="connsiteX24" fmla="*/ 1246580 w 1308394"/>
              <a:gd name="connsiteY24" fmla="*/ 165447 h 2754789"/>
              <a:gd name="connsiteX25" fmla="*/ 1246580 w 1308394"/>
              <a:gd name="connsiteY25" fmla="*/ 2589383 h 275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08394" h="2754789">
                <a:moveTo>
                  <a:pt x="1308395" y="1065750"/>
                </a:moveTo>
                <a:lnTo>
                  <a:pt x="1308395" y="702997"/>
                </a:lnTo>
                <a:lnTo>
                  <a:pt x="1301796" y="702997"/>
                </a:lnTo>
                <a:lnTo>
                  <a:pt x="1301796" y="157594"/>
                </a:lnTo>
                <a:cubicBezTo>
                  <a:pt x="1301796" y="70680"/>
                  <a:pt x="1231075" y="0"/>
                  <a:pt x="1144203" y="0"/>
                </a:cubicBezTo>
                <a:lnTo>
                  <a:pt x="157593" y="0"/>
                </a:lnTo>
                <a:cubicBezTo>
                  <a:pt x="70680" y="0"/>
                  <a:pt x="0" y="70721"/>
                  <a:pt x="0" y="157594"/>
                </a:cubicBezTo>
                <a:lnTo>
                  <a:pt x="0" y="2597196"/>
                </a:lnTo>
                <a:cubicBezTo>
                  <a:pt x="0" y="2684109"/>
                  <a:pt x="70721" y="2754790"/>
                  <a:pt x="157593" y="2754790"/>
                </a:cubicBezTo>
                <a:lnTo>
                  <a:pt x="1144203" y="2754790"/>
                </a:lnTo>
                <a:cubicBezTo>
                  <a:pt x="1231116" y="2754790"/>
                  <a:pt x="1301796" y="2684069"/>
                  <a:pt x="1301796" y="2597196"/>
                </a:cubicBezTo>
                <a:lnTo>
                  <a:pt x="1301796" y="1368631"/>
                </a:lnTo>
                <a:lnTo>
                  <a:pt x="1308395" y="1368631"/>
                </a:lnTo>
                <a:lnTo>
                  <a:pt x="1308395" y="1196019"/>
                </a:lnTo>
                <a:lnTo>
                  <a:pt x="1301796" y="1196019"/>
                </a:lnTo>
                <a:lnTo>
                  <a:pt x="1301796" y="1065709"/>
                </a:lnTo>
                <a:lnTo>
                  <a:pt x="1308395" y="1065709"/>
                </a:lnTo>
                <a:close/>
                <a:moveTo>
                  <a:pt x="1246580" y="2589424"/>
                </a:moveTo>
                <a:cubicBezTo>
                  <a:pt x="1246580" y="2649012"/>
                  <a:pt x="1198083" y="2697509"/>
                  <a:pt x="1138495" y="2697509"/>
                </a:cubicBezTo>
                <a:lnTo>
                  <a:pt x="163301" y="2697509"/>
                </a:lnTo>
                <a:cubicBezTo>
                  <a:pt x="103672" y="2697509"/>
                  <a:pt x="55216" y="2649012"/>
                  <a:pt x="55216" y="2589424"/>
                </a:cubicBezTo>
                <a:lnTo>
                  <a:pt x="55216" y="165447"/>
                </a:lnTo>
                <a:cubicBezTo>
                  <a:pt x="55216" y="105818"/>
                  <a:pt x="103713" y="57362"/>
                  <a:pt x="163301" y="57362"/>
                </a:cubicBezTo>
                <a:lnTo>
                  <a:pt x="1138495" y="57362"/>
                </a:lnTo>
                <a:cubicBezTo>
                  <a:pt x="1198083" y="57362"/>
                  <a:pt x="1246580" y="105859"/>
                  <a:pt x="1246580" y="165447"/>
                </a:cubicBezTo>
                <a:lnTo>
                  <a:pt x="1246580" y="2589383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78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75000"/>
                  <a:lumOff val="25000"/>
                </a:schemeClr>
              </a:gs>
              <a:gs pos="100000">
                <a:schemeClr val="bg1">
                  <a:lumMod val="50000"/>
                </a:schemeClr>
              </a:gs>
            </a:gsLst>
            <a:lin ang="3600000" scaled="0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9633629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Iphone SE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7539A5C1-D35D-699A-EDB3-89B231932F8F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797437" y="870076"/>
            <a:ext cx="1919002" cy="3241550"/>
          </a:xfrm>
          <a:custGeom>
            <a:avLst/>
            <a:gdLst>
              <a:gd name="connsiteX0" fmla="*/ 0 w 1919002"/>
              <a:gd name="connsiteY0" fmla="*/ 0 h 3241550"/>
              <a:gd name="connsiteX1" fmla="*/ 1919002 w 1919002"/>
              <a:gd name="connsiteY1" fmla="*/ 0 h 3241550"/>
              <a:gd name="connsiteX2" fmla="*/ 1919002 w 1919002"/>
              <a:gd name="connsiteY2" fmla="*/ 3241550 h 3241550"/>
              <a:gd name="connsiteX3" fmla="*/ 0 w 1919002"/>
              <a:gd name="connsiteY3" fmla="*/ 3241550 h 324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9002" h="3241550">
                <a:moveTo>
                  <a:pt x="0" y="0"/>
                </a:moveTo>
                <a:lnTo>
                  <a:pt x="1919002" y="0"/>
                </a:lnTo>
                <a:lnTo>
                  <a:pt x="1919002" y="3241550"/>
                </a:lnTo>
                <a:lnTo>
                  <a:pt x="0" y="3241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C0D25B7-A448-0147-8F14-D3520D23AF4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FBAA733-7015-80D9-A396-F02B9086277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5698185" y="358140"/>
            <a:ext cx="2111548" cy="4287600"/>
            <a:chOff x="-3606774" y="-142106"/>
            <a:chExt cx="1363570" cy="2768795"/>
          </a:xfrm>
          <a:noFill/>
        </p:grpSpPr>
        <p:sp>
          <p:nvSpPr>
            <p:cNvPr id="25" name="Freeform 24">
              <a:extLst>
                <a:ext uri="{FF2B5EF4-FFF2-40B4-BE49-F238E27FC236}">
                  <a16:creationId xmlns:a16="http://schemas.microsoft.com/office/drawing/2014/main" id="{8C47638F-13B6-E112-CA84-25237C4CCEDF}"/>
                </a:ext>
              </a:extLst>
            </p:cNvPr>
            <p:cNvSpPr/>
            <p:nvPr/>
          </p:nvSpPr>
          <p:spPr>
            <a:xfrm>
              <a:off x="-3606774" y="-142106"/>
              <a:ext cx="1363570" cy="2768795"/>
            </a:xfrm>
            <a:custGeom>
              <a:avLst/>
              <a:gdLst>
                <a:gd name="connsiteX0" fmla="*/ 1350414 w 1363570"/>
                <a:gd name="connsiteY0" fmla="*/ 601066 h 2768795"/>
                <a:gd name="connsiteX1" fmla="*/ 1346771 w 1363570"/>
                <a:gd name="connsiteY1" fmla="*/ 601066 h 2768795"/>
                <a:gd name="connsiteX2" fmla="*/ 1346771 w 1363570"/>
                <a:gd name="connsiteY2" fmla="*/ 208114 h 2768795"/>
                <a:gd name="connsiteX3" fmla="*/ 1138657 w 1363570"/>
                <a:gd name="connsiteY3" fmla="*/ 0 h 2768795"/>
                <a:gd name="connsiteX4" fmla="*/ 227140 w 1363570"/>
                <a:gd name="connsiteY4" fmla="*/ 0 h 2768795"/>
                <a:gd name="connsiteX5" fmla="*/ 19026 w 1363570"/>
                <a:gd name="connsiteY5" fmla="*/ 208114 h 2768795"/>
                <a:gd name="connsiteX6" fmla="*/ 19026 w 1363570"/>
                <a:gd name="connsiteY6" fmla="*/ 367327 h 2768795"/>
                <a:gd name="connsiteX7" fmla="*/ 13156 w 1363570"/>
                <a:gd name="connsiteY7" fmla="*/ 367327 h 2768795"/>
                <a:gd name="connsiteX8" fmla="*/ 0 w 1363570"/>
                <a:gd name="connsiteY8" fmla="*/ 380483 h 2768795"/>
                <a:gd name="connsiteX9" fmla="*/ 0 w 1363570"/>
                <a:gd name="connsiteY9" fmla="*/ 460191 h 2768795"/>
                <a:gd name="connsiteX10" fmla="*/ 13156 w 1363570"/>
                <a:gd name="connsiteY10" fmla="*/ 473347 h 2768795"/>
                <a:gd name="connsiteX11" fmla="*/ 19026 w 1363570"/>
                <a:gd name="connsiteY11" fmla="*/ 473347 h 2768795"/>
                <a:gd name="connsiteX12" fmla="*/ 19026 w 1363570"/>
                <a:gd name="connsiteY12" fmla="*/ 601066 h 2768795"/>
                <a:gd name="connsiteX13" fmla="*/ 13156 w 1363570"/>
                <a:gd name="connsiteY13" fmla="*/ 601066 h 2768795"/>
                <a:gd name="connsiteX14" fmla="*/ 0 w 1363570"/>
                <a:gd name="connsiteY14" fmla="*/ 614222 h 2768795"/>
                <a:gd name="connsiteX15" fmla="*/ 0 w 1363570"/>
                <a:gd name="connsiteY15" fmla="*/ 787927 h 2768795"/>
                <a:gd name="connsiteX16" fmla="*/ 13156 w 1363570"/>
                <a:gd name="connsiteY16" fmla="*/ 801083 h 2768795"/>
                <a:gd name="connsiteX17" fmla="*/ 19026 w 1363570"/>
                <a:gd name="connsiteY17" fmla="*/ 801083 h 2768795"/>
                <a:gd name="connsiteX18" fmla="*/ 19026 w 1363570"/>
                <a:gd name="connsiteY18" fmla="*/ 847354 h 2768795"/>
                <a:gd name="connsiteX19" fmla="*/ 13156 w 1363570"/>
                <a:gd name="connsiteY19" fmla="*/ 847354 h 2768795"/>
                <a:gd name="connsiteX20" fmla="*/ 0 w 1363570"/>
                <a:gd name="connsiteY20" fmla="*/ 860510 h 2768795"/>
                <a:gd name="connsiteX21" fmla="*/ 0 w 1363570"/>
                <a:gd name="connsiteY21" fmla="*/ 1034215 h 2768795"/>
                <a:gd name="connsiteX22" fmla="*/ 13156 w 1363570"/>
                <a:gd name="connsiteY22" fmla="*/ 1047371 h 2768795"/>
                <a:gd name="connsiteX23" fmla="*/ 19026 w 1363570"/>
                <a:gd name="connsiteY23" fmla="*/ 1047371 h 2768795"/>
                <a:gd name="connsiteX24" fmla="*/ 19026 w 1363570"/>
                <a:gd name="connsiteY24" fmla="*/ 2560682 h 2768795"/>
                <a:gd name="connsiteX25" fmla="*/ 227140 w 1363570"/>
                <a:gd name="connsiteY25" fmla="*/ 2768796 h 2768795"/>
                <a:gd name="connsiteX26" fmla="*/ 1138657 w 1363570"/>
                <a:gd name="connsiteY26" fmla="*/ 2768796 h 2768795"/>
                <a:gd name="connsiteX27" fmla="*/ 1346771 w 1363570"/>
                <a:gd name="connsiteY27" fmla="*/ 2560682 h 2768795"/>
                <a:gd name="connsiteX28" fmla="*/ 1346771 w 1363570"/>
                <a:gd name="connsiteY28" fmla="*/ 801124 h 2768795"/>
                <a:gd name="connsiteX29" fmla="*/ 1350414 w 1363570"/>
                <a:gd name="connsiteY29" fmla="*/ 801124 h 2768795"/>
                <a:gd name="connsiteX30" fmla="*/ 1363570 w 1363570"/>
                <a:gd name="connsiteY30" fmla="*/ 787968 h 2768795"/>
                <a:gd name="connsiteX31" fmla="*/ 1363570 w 1363570"/>
                <a:gd name="connsiteY31" fmla="*/ 614263 h 2768795"/>
                <a:gd name="connsiteX32" fmla="*/ 1350414 w 1363570"/>
                <a:gd name="connsiteY32" fmla="*/ 601106 h 2768795"/>
                <a:gd name="connsiteX33" fmla="*/ 1350414 w 1363570"/>
                <a:gd name="connsiteY33" fmla="*/ 601106 h 2768795"/>
                <a:gd name="connsiteX34" fmla="*/ 1298193 w 1363570"/>
                <a:gd name="connsiteY34" fmla="*/ 2421062 h 2768795"/>
                <a:gd name="connsiteX35" fmla="*/ 67563 w 1363570"/>
                <a:gd name="connsiteY35" fmla="*/ 2421062 h 2768795"/>
                <a:gd name="connsiteX36" fmla="*/ 67563 w 1363570"/>
                <a:gd name="connsiteY36" fmla="*/ 333525 h 2768795"/>
                <a:gd name="connsiteX37" fmla="*/ 1298193 w 1363570"/>
                <a:gd name="connsiteY37" fmla="*/ 333525 h 2768795"/>
                <a:gd name="connsiteX38" fmla="*/ 1298193 w 1363570"/>
                <a:gd name="connsiteY38" fmla="*/ 2421103 h 2768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1363570" h="2768795">
                  <a:moveTo>
                    <a:pt x="1350414" y="601066"/>
                  </a:moveTo>
                  <a:lnTo>
                    <a:pt x="1346771" y="601066"/>
                  </a:lnTo>
                  <a:lnTo>
                    <a:pt x="1346771" y="208114"/>
                  </a:lnTo>
                  <a:cubicBezTo>
                    <a:pt x="1346771" y="93350"/>
                    <a:pt x="1253421" y="0"/>
                    <a:pt x="1138657" y="0"/>
                  </a:cubicBezTo>
                  <a:lnTo>
                    <a:pt x="227140" y="0"/>
                  </a:lnTo>
                  <a:cubicBezTo>
                    <a:pt x="112376" y="0"/>
                    <a:pt x="19026" y="93350"/>
                    <a:pt x="19026" y="208114"/>
                  </a:cubicBezTo>
                  <a:lnTo>
                    <a:pt x="19026" y="367327"/>
                  </a:lnTo>
                  <a:lnTo>
                    <a:pt x="13156" y="367327"/>
                  </a:lnTo>
                  <a:cubicBezTo>
                    <a:pt x="5910" y="367327"/>
                    <a:pt x="0" y="373237"/>
                    <a:pt x="0" y="380483"/>
                  </a:cubicBezTo>
                  <a:lnTo>
                    <a:pt x="0" y="460191"/>
                  </a:lnTo>
                  <a:cubicBezTo>
                    <a:pt x="0" y="467437"/>
                    <a:pt x="5910" y="473347"/>
                    <a:pt x="13156" y="473347"/>
                  </a:cubicBezTo>
                  <a:lnTo>
                    <a:pt x="19026" y="473347"/>
                  </a:lnTo>
                  <a:lnTo>
                    <a:pt x="19026" y="601066"/>
                  </a:lnTo>
                  <a:lnTo>
                    <a:pt x="13156" y="601066"/>
                  </a:lnTo>
                  <a:cubicBezTo>
                    <a:pt x="5910" y="601066"/>
                    <a:pt x="0" y="606976"/>
                    <a:pt x="0" y="614222"/>
                  </a:cubicBezTo>
                  <a:lnTo>
                    <a:pt x="0" y="787927"/>
                  </a:lnTo>
                  <a:cubicBezTo>
                    <a:pt x="0" y="795173"/>
                    <a:pt x="5910" y="801083"/>
                    <a:pt x="13156" y="801083"/>
                  </a:cubicBezTo>
                  <a:lnTo>
                    <a:pt x="19026" y="801083"/>
                  </a:lnTo>
                  <a:lnTo>
                    <a:pt x="19026" y="847354"/>
                  </a:lnTo>
                  <a:lnTo>
                    <a:pt x="13156" y="847354"/>
                  </a:lnTo>
                  <a:cubicBezTo>
                    <a:pt x="5910" y="847354"/>
                    <a:pt x="0" y="853264"/>
                    <a:pt x="0" y="860510"/>
                  </a:cubicBezTo>
                  <a:lnTo>
                    <a:pt x="0" y="1034215"/>
                  </a:lnTo>
                  <a:cubicBezTo>
                    <a:pt x="0" y="1041461"/>
                    <a:pt x="5910" y="1047371"/>
                    <a:pt x="13156" y="1047371"/>
                  </a:cubicBezTo>
                  <a:lnTo>
                    <a:pt x="19026" y="1047371"/>
                  </a:lnTo>
                  <a:lnTo>
                    <a:pt x="19026" y="2560682"/>
                  </a:lnTo>
                  <a:cubicBezTo>
                    <a:pt x="19026" y="2675446"/>
                    <a:pt x="112376" y="2768796"/>
                    <a:pt x="227140" y="2768796"/>
                  </a:cubicBezTo>
                  <a:lnTo>
                    <a:pt x="1138657" y="2768796"/>
                  </a:lnTo>
                  <a:cubicBezTo>
                    <a:pt x="1253421" y="2768796"/>
                    <a:pt x="1346771" y="2675446"/>
                    <a:pt x="1346771" y="2560682"/>
                  </a:cubicBezTo>
                  <a:lnTo>
                    <a:pt x="1346771" y="801124"/>
                  </a:lnTo>
                  <a:lnTo>
                    <a:pt x="1350414" y="801124"/>
                  </a:lnTo>
                  <a:cubicBezTo>
                    <a:pt x="1357660" y="801124"/>
                    <a:pt x="1363570" y="795214"/>
                    <a:pt x="1363570" y="787968"/>
                  </a:cubicBezTo>
                  <a:lnTo>
                    <a:pt x="1363570" y="614263"/>
                  </a:lnTo>
                  <a:cubicBezTo>
                    <a:pt x="1363570" y="607016"/>
                    <a:pt x="1357660" y="601106"/>
                    <a:pt x="1350414" y="601106"/>
                  </a:cubicBezTo>
                  <a:lnTo>
                    <a:pt x="1350414" y="601106"/>
                  </a:lnTo>
                  <a:close/>
                  <a:moveTo>
                    <a:pt x="1298193" y="2421062"/>
                  </a:moveTo>
                  <a:lnTo>
                    <a:pt x="67563" y="2421062"/>
                  </a:lnTo>
                  <a:lnTo>
                    <a:pt x="67563" y="333525"/>
                  </a:lnTo>
                  <a:lnTo>
                    <a:pt x="1298193" y="333525"/>
                  </a:lnTo>
                  <a:lnTo>
                    <a:pt x="1298193" y="2421103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78000">
                  <a:schemeClr val="tx1">
                    <a:lumMod val="85000"/>
                    <a:lumOff val="15000"/>
                  </a:schemeClr>
                </a:gs>
                <a:gs pos="8700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3600000" scaled="0"/>
            </a:gra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  <p:sp>
          <p:nvSpPr>
            <p:cNvPr id="26" name="Freeform 25">
              <a:extLst>
                <a:ext uri="{FF2B5EF4-FFF2-40B4-BE49-F238E27FC236}">
                  <a16:creationId xmlns:a16="http://schemas.microsoft.com/office/drawing/2014/main" id="{5F27A178-73BA-65EC-8852-F08EBE8ED68E}"/>
                </a:ext>
              </a:extLst>
            </p:cNvPr>
            <p:cNvSpPr/>
            <p:nvPr/>
          </p:nvSpPr>
          <p:spPr>
            <a:xfrm>
              <a:off x="-3025706" y="2335507"/>
              <a:ext cx="203620" cy="203620"/>
            </a:xfrm>
            <a:custGeom>
              <a:avLst/>
              <a:gdLst>
                <a:gd name="connsiteX0" fmla="*/ 101810 w 203620"/>
                <a:gd name="connsiteY0" fmla="*/ 203621 h 203620"/>
                <a:gd name="connsiteX1" fmla="*/ 0 w 203620"/>
                <a:gd name="connsiteY1" fmla="*/ 101810 h 203620"/>
                <a:gd name="connsiteX2" fmla="*/ 101810 w 203620"/>
                <a:gd name="connsiteY2" fmla="*/ 0 h 203620"/>
                <a:gd name="connsiteX3" fmla="*/ 203620 w 203620"/>
                <a:gd name="connsiteY3" fmla="*/ 101810 h 203620"/>
                <a:gd name="connsiteX4" fmla="*/ 101810 w 203620"/>
                <a:gd name="connsiteY4" fmla="*/ 203621 h 203620"/>
                <a:gd name="connsiteX5" fmla="*/ 101810 w 203620"/>
                <a:gd name="connsiteY5" fmla="*/ 16152 h 203620"/>
                <a:gd name="connsiteX6" fmla="*/ 16193 w 203620"/>
                <a:gd name="connsiteY6" fmla="*/ 101770 h 203620"/>
                <a:gd name="connsiteX7" fmla="*/ 101810 w 203620"/>
                <a:gd name="connsiteY7" fmla="*/ 187388 h 203620"/>
                <a:gd name="connsiteX8" fmla="*/ 187428 w 203620"/>
                <a:gd name="connsiteY8" fmla="*/ 101770 h 203620"/>
                <a:gd name="connsiteX9" fmla="*/ 101810 w 203620"/>
                <a:gd name="connsiteY9" fmla="*/ 16152 h 2036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03620" h="203620">
                  <a:moveTo>
                    <a:pt x="101810" y="203621"/>
                  </a:moveTo>
                  <a:cubicBezTo>
                    <a:pt x="45662" y="203621"/>
                    <a:pt x="0" y="157958"/>
                    <a:pt x="0" y="101810"/>
                  </a:cubicBezTo>
                  <a:cubicBezTo>
                    <a:pt x="0" y="45663"/>
                    <a:pt x="45662" y="0"/>
                    <a:pt x="101810" y="0"/>
                  </a:cubicBezTo>
                  <a:cubicBezTo>
                    <a:pt x="157957" y="0"/>
                    <a:pt x="203620" y="45663"/>
                    <a:pt x="203620" y="101810"/>
                  </a:cubicBezTo>
                  <a:cubicBezTo>
                    <a:pt x="203620" y="157958"/>
                    <a:pt x="157957" y="203621"/>
                    <a:pt x="101810" y="203621"/>
                  </a:cubicBezTo>
                  <a:close/>
                  <a:moveTo>
                    <a:pt x="101810" y="16152"/>
                  </a:moveTo>
                  <a:cubicBezTo>
                    <a:pt x="54609" y="16152"/>
                    <a:pt x="16193" y="54569"/>
                    <a:pt x="16193" y="101770"/>
                  </a:cubicBezTo>
                  <a:cubicBezTo>
                    <a:pt x="16193" y="148971"/>
                    <a:pt x="54609" y="187388"/>
                    <a:pt x="101810" y="187388"/>
                  </a:cubicBezTo>
                  <a:cubicBezTo>
                    <a:pt x="149011" y="187388"/>
                    <a:pt x="187428" y="148971"/>
                    <a:pt x="187428" y="101770"/>
                  </a:cubicBezTo>
                  <a:cubicBezTo>
                    <a:pt x="187428" y="54569"/>
                    <a:pt x="149011" y="16152"/>
                    <a:pt x="101810" y="161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96BA5AE-C5BB-ADAC-69EB-D492ED1D6C73}"/>
                </a:ext>
              </a:extLst>
            </p:cNvPr>
            <p:cNvSpPr/>
            <p:nvPr/>
          </p:nvSpPr>
          <p:spPr>
            <a:xfrm>
              <a:off x="-3043720" y="33824"/>
              <a:ext cx="239689" cy="36433"/>
            </a:xfrm>
            <a:custGeom>
              <a:avLst/>
              <a:gdLst>
                <a:gd name="connsiteX0" fmla="*/ 221473 w 239689"/>
                <a:gd name="connsiteY0" fmla="*/ 36433 h 36433"/>
                <a:gd name="connsiteX1" fmla="*/ 18217 w 239689"/>
                <a:gd name="connsiteY1" fmla="*/ 36433 h 36433"/>
                <a:gd name="connsiteX2" fmla="*/ 0 w 239689"/>
                <a:gd name="connsiteY2" fmla="*/ 18217 h 36433"/>
                <a:gd name="connsiteX3" fmla="*/ 18217 w 239689"/>
                <a:gd name="connsiteY3" fmla="*/ 0 h 36433"/>
                <a:gd name="connsiteX4" fmla="*/ 221473 w 239689"/>
                <a:gd name="connsiteY4" fmla="*/ 0 h 36433"/>
                <a:gd name="connsiteX5" fmla="*/ 239690 w 239689"/>
                <a:gd name="connsiteY5" fmla="*/ 18217 h 36433"/>
                <a:gd name="connsiteX6" fmla="*/ 221473 w 239689"/>
                <a:gd name="connsiteY6" fmla="*/ 36433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9689" h="36433">
                  <a:moveTo>
                    <a:pt x="221473" y="36433"/>
                  </a:moveTo>
                  <a:lnTo>
                    <a:pt x="18217" y="36433"/>
                  </a:lnTo>
                  <a:cubicBezTo>
                    <a:pt x="8137" y="36433"/>
                    <a:pt x="0" y="28296"/>
                    <a:pt x="0" y="18217"/>
                  </a:cubicBezTo>
                  <a:cubicBezTo>
                    <a:pt x="0" y="8137"/>
                    <a:pt x="8137" y="0"/>
                    <a:pt x="18217" y="0"/>
                  </a:cubicBezTo>
                  <a:lnTo>
                    <a:pt x="221473" y="0"/>
                  </a:lnTo>
                  <a:cubicBezTo>
                    <a:pt x="231553" y="0"/>
                    <a:pt x="239690" y="8137"/>
                    <a:pt x="239690" y="18217"/>
                  </a:cubicBezTo>
                  <a:cubicBezTo>
                    <a:pt x="239690" y="28296"/>
                    <a:pt x="231553" y="36433"/>
                    <a:pt x="221473" y="3643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EABA1FE9-FA8A-34EC-1D71-653112AD96A6}"/>
                </a:ext>
              </a:extLst>
            </p:cNvPr>
            <p:cNvSpPr/>
            <p:nvPr/>
          </p:nvSpPr>
          <p:spPr>
            <a:xfrm>
              <a:off x="-3156825" y="33824"/>
              <a:ext cx="36433" cy="36433"/>
            </a:xfrm>
            <a:custGeom>
              <a:avLst/>
              <a:gdLst>
                <a:gd name="connsiteX0" fmla="*/ 18217 w 36433"/>
                <a:gd name="connsiteY0" fmla="*/ 36433 h 36433"/>
                <a:gd name="connsiteX1" fmla="*/ 5343 w 36433"/>
                <a:gd name="connsiteY1" fmla="*/ 31090 h 36433"/>
                <a:gd name="connsiteX2" fmla="*/ 3077 w 36433"/>
                <a:gd name="connsiteY2" fmla="*/ 28337 h 36433"/>
                <a:gd name="connsiteX3" fmla="*/ 1417 w 36433"/>
                <a:gd name="connsiteY3" fmla="*/ 25179 h 36433"/>
                <a:gd name="connsiteX4" fmla="*/ 364 w 36433"/>
                <a:gd name="connsiteY4" fmla="*/ 21779 h 36433"/>
                <a:gd name="connsiteX5" fmla="*/ 0 w 36433"/>
                <a:gd name="connsiteY5" fmla="*/ 18217 h 36433"/>
                <a:gd name="connsiteX6" fmla="*/ 364 w 36433"/>
                <a:gd name="connsiteY6" fmla="*/ 14654 h 36433"/>
                <a:gd name="connsiteX7" fmla="*/ 1417 w 36433"/>
                <a:gd name="connsiteY7" fmla="*/ 11254 h 36433"/>
                <a:gd name="connsiteX8" fmla="*/ 3077 w 36433"/>
                <a:gd name="connsiteY8" fmla="*/ 8096 h 36433"/>
                <a:gd name="connsiteX9" fmla="*/ 5343 w 36433"/>
                <a:gd name="connsiteY9" fmla="*/ 5343 h 36433"/>
                <a:gd name="connsiteX10" fmla="*/ 8096 w 36433"/>
                <a:gd name="connsiteY10" fmla="*/ 3077 h 36433"/>
                <a:gd name="connsiteX11" fmla="*/ 11253 w 36433"/>
                <a:gd name="connsiteY11" fmla="*/ 1417 h 36433"/>
                <a:gd name="connsiteX12" fmla="*/ 14654 w 36433"/>
                <a:gd name="connsiteY12" fmla="*/ 364 h 36433"/>
                <a:gd name="connsiteX13" fmla="*/ 21779 w 36433"/>
                <a:gd name="connsiteY13" fmla="*/ 364 h 36433"/>
                <a:gd name="connsiteX14" fmla="*/ 25179 w 36433"/>
                <a:gd name="connsiteY14" fmla="*/ 1417 h 36433"/>
                <a:gd name="connsiteX15" fmla="*/ 28337 w 36433"/>
                <a:gd name="connsiteY15" fmla="*/ 3077 h 36433"/>
                <a:gd name="connsiteX16" fmla="*/ 31089 w 36433"/>
                <a:gd name="connsiteY16" fmla="*/ 5343 h 36433"/>
                <a:gd name="connsiteX17" fmla="*/ 36433 w 36433"/>
                <a:gd name="connsiteY17" fmla="*/ 18217 h 36433"/>
                <a:gd name="connsiteX18" fmla="*/ 31089 w 36433"/>
                <a:gd name="connsiteY18" fmla="*/ 31090 h 36433"/>
                <a:gd name="connsiteX19" fmla="*/ 18217 w 36433"/>
                <a:gd name="connsiteY19" fmla="*/ 36433 h 364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36433" h="36433">
                  <a:moveTo>
                    <a:pt x="18217" y="36433"/>
                  </a:moveTo>
                  <a:cubicBezTo>
                    <a:pt x="13440" y="36433"/>
                    <a:pt x="8744" y="34490"/>
                    <a:pt x="5343" y="31090"/>
                  </a:cubicBezTo>
                  <a:cubicBezTo>
                    <a:pt x="4493" y="30280"/>
                    <a:pt x="3724" y="29349"/>
                    <a:pt x="3077" y="28337"/>
                  </a:cubicBezTo>
                  <a:cubicBezTo>
                    <a:pt x="2429" y="27325"/>
                    <a:pt x="1862" y="26272"/>
                    <a:pt x="1417" y="25179"/>
                  </a:cubicBezTo>
                  <a:cubicBezTo>
                    <a:pt x="931" y="24086"/>
                    <a:pt x="607" y="22953"/>
                    <a:pt x="364" y="21779"/>
                  </a:cubicBezTo>
                  <a:cubicBezTo>
                    <a:pt x="121" y="20605"/>
                    <a:pt x="0" y="19390"/>
                    <a:pt x="0" y="18217"/>
                  </a:cubicBezTo>
                  <a:cubicBezTo>
                    <a:pt x="0" y="17043"/>
                    <a:pt x="121" y="15828"/>
                    <a:pt x="364" y="14654"/>
                  </a:cubicBezTo>
                  <a:cubicBezTo>
                    <a:pt x="607" y="13480"/>
                    <a:pt x="931" y="12347"/>
                    <a:pt x="1417" y="11254"/>
                  </a:cubicBezTo>
                  <a:cubicBezTo>
                    <a:pt x="1862" y="10161"/>
                    <a:pt x="2429" y="9108"/>
                    <a:pt x="3077" y="8096"/>
                  </a:cubicBezTo>
                  <a:cubicBezTo>
                    <a:pt x="3724" y="7125"/>
                    <a:pt x="4493" y="6194"/>
                    <a:pt x="5343" y="5343"/>
                  </a:cubicBezTo>
                  <a:cubicBezTo>
                    <a:pt x="6193" y="4493"/>
                    <a:pt x="7125" y="3724"/>
                    <a:pt x="8096" y="3077"/>
                  </a:cubicBezTo>
                  <a:cubicBezTo>
                    <a:pt x="9108" y="2429"/>
                    <a:pt x="10161" y="1862"/>
                    <a:pt x="11253" y="1417"/>
                  </a:cubicBezTo>
                  <a:cubicBezTo>
                    <a:pt x="12346" y="931"/>
                    <a:pt x="13521" y="607"/>
                    <a:pt x="14654" y="364"/>
                  </a:cubicBezTo>
                  <a:cubicBezTo>
                    <a:pt x="17002" y="-121"/>
                    <a:pt x="19431" y="-121"/>
                    <a:pt x="21779" y="364"/>
                  </a:cubicBezTo>
                  <a:cubicBezTo>
                    <a:pt x="22953" y="607"/>
                    <a:pt x="24086" y="931"/>
                    <a:pt x="25179" y="1417"/>
                  </a:cubicBezTo>
                  <a:cubicBezTo>
                    <a:pt x="26272" y="1862"/>
                    <a:pt x="27365" y="2429"/>
                    <a:pt x="28337" y="3077"/>
                  </a:cubicBezTo>
                  <a:cubicBezTo>
                    <a:pt x="29349" y="3724"/>
                    <a:pt x="30280" y="4493"/>
                    <a:pt x="31089" y="5343"/>
                  </a:cubicBezTo>
                  <a:cubicBezTo>
                    <a:pt x="34490" y="8744"/>
                    <a:pt x="36433" y="13440"/>
                    <a:pt x="36433" y="18217"/>
                  </a:cubicBezTo>
                  <a:cubicBezTo>
                    <a:pt x="36433" y="22993"/>
                    <a:pt x="34490" y="27689"/>
                    <a:pt x="31089" y="31090"/>
                  </a:cubicBezTo>
                  <a:cubicBezTo>
                    <a:pt x="27730" y="34490"/>
                    <a:pt x="23034" y="36433"/>
                    <a:pt x="18217" y="3643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</p:grpSp>
    </p:spTree>
    <p:extLst>
      <p:ext uri="{BB962C8B-B14F-4D97-AF65-F5344CB8AC3E}">
        <p14:creationId xmlns:p14="http://schemas.microsoft.com/office/powerpoint/2010/main" val="816173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Samsung Xcover 5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icture Placeholder 37">
            <a:extLst>
              <a:ext uri="{FF2B5EF4-FFF2-40B4-BE49-F238E27FC236}">
                <a16:creationId xmlns:a16="http://schemas.microsoft.com/office/drawing/2014/main" id="{7539A5C1-D35D-699A-EDB3-89B231932F8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85196" y="723714"/>
            <a:ext cx="1764638" cy="3564000"/>
          </a:xfrm>
          <a:custGeom>
            <a:avLst/>
            <a:gdLst>
              <a:gd name="connsiteX0" fmla="*/ 0 w 1919002"/>
              <a:gd name="connsiteY0" fmla="*/ 0 h 3241550"/>
              <a:gd name="connsiteX1" fmla="*/ 1919002 w 1919002"/>
              <a:gd name="connsiteY1" fmla="*/ 0 h 3241550"/>
              <a:gd name="connsiteX2" fmla="*/ 1919002 w 1919002"/>
              <a:gd name="connsiteY2" fmla="*/ 3241550 h 3241550"/>
              <a:gd name="connsiteX3" fmla="*/ 0 w 1919002"/>
              <a:gd name="connsiteY3" fmla="*/ 3241550 h 3241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19002" h="3241550">
                <a:moveTo>
                  <a:pt x="0" y="0"/>
                </a:moveTo>
                <a:lnTo>
                  <a:pt x="1919002" y="0"/>
                </a:lnTo>
                <a:lnTo>
                  <a:pt x="1919002" y="3241550"/>
                </a:lnTo>
                <a:lnTo>
                  <a:pt x="0" y="3241550"/>
                </a:lnTo>
                <a:close/>
              </a:path>
            </a:pathLst>
          </a:cu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C0D25B7-A448-0147-8F14-D3520D23AF4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79F5513-0E4F-4253-6618-A9E04F5666E7}"/>
              </a:ext>
            </a:extLst>
          </p:cNvPr>
          <p:cNvGrpSpPr/>
          <p:nvPr userDrawn="1"/>
        </p:nvGrpSpPr>
        <p:grpSpPr>
          <a:xfrm>
            <a:off x="5698185" y="334076"/>
            <a:ext cx="2147756" cy="4335435"/>
            <a:chOff x="-3756800" y="792460"/>
            <a:chExt cx="1380694" cy="2787053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F168B19-C08A-4D70-F49F-751CCD6AE924}"/>
                </a:ext>
              </a:extLst>
            </p:cNvPr>
            <p:cNvSpPr/>
            <p:nvPr/>
          </p:nvSpPr>
          <p:spPr>
            <a:xfrm>
              <a:off x="-3756800" y="792460"/>
              <a:ext cx="1380694" cy="2787053"/>
            </a:xfrm>
            <a:custGeom>
              <a:avLst/>
              <a:gdLst>
                <a:gd name="connsiteX0" fmla="*/ 1367497 w 1380694"/>
                <a:gd name="connsiteY0" fmla="*/ 604507 h 2787053"/>
                <a:gd name="connsiteX1" fmla="*/ 1380654 w 1380694"/>
                <a:gd name="connsiteY1" fmla="*/ 591350 h 2787053"/>
                <a:gd name="connsiteX2" fmla="*/ 1380654 w 1380694"/>
                <a:gd name="connsiteY2" fmla="*/ 417605 h 2787053"/>
                <a:gd name="connsiteX3" fmla="*/ 1367497 w 1380694"/>
                <a:gd name="connsiteY3" fmla="*/ 404448 h 2787053"/>
                <a:gd name="connsiteX4" fmla="*/ 1357903 w 1380694"/>
                <a:gd name="connsiteY4" fmla="*/ 404448 h 2787053"/>
                <a:gd name="connsiteX5" fmla="*/ 1357903 w 1380694"/>
                <a:gd name="connsiteY5" fmla="*/ 222161 h 2787053"/>
                <a:gd name="connsiteX6" fmla="*/ 1372233 w 1380694"/>
                <a:gd name="connsiteY6" fmla="*/ 179656 h 2787053"/>
                <a:gd name="connsiteX7" fmla="*/ 1372233 w 1380694"/>
                <a:gd name="connsiteY7" fmla="*/ 70640 h 2787053"/>
                <a:gd name="connsiteX8" fmla="*/ 1301594 w 1380694"/>
                <a:gd name="connsiteY8" fmla="*/ 0 h 2787053"/>
                <a:gd name="connsiteX9" fmla="*/ 1067207 w 1380694"/>
                <a:gd name="connsiteY9" fmla="*/ 0 h 2787053"/>
                <a:gd name="connsiteX10" fmla="*/ 1020573 w 1380694"/>
                <a:gd name="connsiteY10" fmla="*/ 17650 h 2787053"/>
                <a:gd name="connsiteX11" fmla="*/ 353199 w 1380694"/>
                <a:gd name="connsiteY11" fmla="*/ 17650 h 2787053"/>
                <a:gd name="connsiteX12" fmla="*/ 306564 w 1380694"/>
                <a:gd name="connsiteY12" fmla="*/ 0 h 2787053"/>
                <a:gd name="connsiteX13" fmla="*/ 72178 w 1380694"/>
                <a:gd name="connsiteY13" fmla="*/ 0 h 2787053"/>
                <a:gd name="connsiteX14" fmla="*/ 1538 w 1380694"/>
                <a:gd name="connsiteY14" fmla="*/ 70640 h 2787053"/>
                <a:gd name="connsiteX15" fmla="*/ 1538 w 1380694"/>
                <a:gd name="connsiteY15" fmla="*/ 179656 h 2787053"/>
                <a:gd name="connsiteX16" fmla="*/ 15869 w 1380694"/>
                <a:gd name="connsiteY16" fmla="*/ 222161 h 2787053"/>
                <a:gd name="connsiteX17" fmla="*/ 15869 w 1380694"/>
                <a:gd name="connsiteY17" fmla="*/ 808977 h 2787053"/>
                <a:gd name="connsiteX18" fmla="*/ 5708 w 1380694"/>
                <a:gd name="connsiteY18" fmla="*/ 808977 h 2787053"/>
                <a:gd name="connsiteX19" fmla="*/ 0 w 1380694"/>
                <a:gd name="connsiteY19" fmla="*/ 814685 h 2787053"/>
                <a:gd name="connsiteX20" fmla="*/ 0 w 1380694"/>
                <a:gd name="connsiteY20" fmla="*/ 1179664 h 2787053"/>
                <a:gd name="connsiteX21" fmla="*/ 5708 w 1380694"/>
                <a:gd name="connsiteY21" fmla="*/ 1185372 h 2787053"/>
                <a:gd name="connsiteX22" fmla="*/ 15869 w 1380694"/>
                <a:gd name="connsiteY22" fmla="*/ 1185372 h 2787053"/>
                <a:gd name="connsiteX23" fmla="*/ 15869 w 1380694"/>
                <a:gd name="connsiteY23" fmla="*/ 2564892 h 2787053"/>
                <a:gd name="connsiteX24" fmla="*/ 1538 w 1380694"/>
                <a:gd name="connsiteY24" fmla="*/ 2607397 h 2787053"/>
                <a:gd name="connsiteX25" fmla="*/ 1538 w 1380694"/>
                <a:gd name="connsiteY25" fmla="*/ 2716413 h 2787053"/>
                <a:gd name="connsiteX26" fmla="*/ 72178 w 1380694"/>
                <a:gd name="connsiteY26" fmla="*/ 2787053 h 2787053"/>
                <a:gd name="connsiteX27" fmla="*/ 306564 w 1380694"/>
                <a:gd name="connsiteY27" fmla="*/ 2787053 h 2787053"/>
                <a:gd name="connsiteX28" fmla="*/ 349474 w 1380694"/>
                <a:gd name="connsiteY28" fmla="*/ 2772440 h 2787053"/>
                <a:gd name="connsiteX29" fmla="*/ 1024337 w 1380694"/>
                <a:gd name="connsiteY29" fmla="*/ 2772440 h 2787053"/>
                <a:gd name="connsiteX30" fmla="*/ 1067248 w 1380694"/>
                <a:gd name="connsiteY30" fmla="*/ 2787053 h 2787053"/>
                <a:gd name="connsiteX31" fmla="*/ 1301634 w 1380694"/>
                <a:gd name="connsiteY31" fmla="*/ 2787053 h 2787053"/>
                <a:gd name="connsiteX32" fmla="*/ 1372274 w 1380694"/>
                <a:gd name="connsiteY32" fmla="*/ 2716413 h 2787053"/>
                <a:gd name="connsiteX33" fmla="*/ 1372274 w 1380694"/>
                <a:gd name="connsiteY33" fmla="*/ 2607397 h 2787053"/>
                <a:gd name="connsiteX34" fmla="*/ 1357944 w 1380694"/>
                <a:gd name="connsiteY34" fmla="*/ 2564892 h 2787053"/>
                <a:gd name="connsiteX35" fmla="*/ 1357944 w 1380694"/>
                <a:gd name="connsiteY35" fmla="*/ 1198852 h 2787053"/>
                <a:gd name="connsiteX36" fmla="*/ 1367538 w 1380694"/>
                <a:gd name="connsiteY36" fmla="*/ 1198852 h 2787053"/>
                <a:gd name="connsiteX37" fmla="*/ 1380694 w 1380694"/>
                <a:gd name="connsiteY37" fmla="*/ 1185696 h 2787053"/>
                <a:gd name="connsiteX38" fmla="*/ 1380694 w 1380694"/>
                <a:gd name="connsiteY38" fmla="*/ 1011991 h 2787053"/>
                <a:gd name="connsiteX39" fmla="*/ 1367538 w 1380694"/>
                <a:gd name="connsiteY39" fmla="*/ 998834 h 2787053"/>
                <a:gd name="connsiteX40" fmla="*/ 1357944 w 1380694"/>
                <a:gd name="connsiteY40" fmla="*/ 998834 h 2787053"/>
                <a:gd name="connsiteX41" fmla="*/ 1357944 w 1380694"/>
                <a:gd name="connsiteY41" fmla="*/ 811811 h 2787053"/>
                <a:gd name="connsiteX42" fmla="*/ 1367538 w 1380694"/>
                <a:gd name="connsiteY42" fmla="*/ 811811 h 2787053"/>
                <a:gd name="connsiteX43" fmla="*/ 1380694 w 1380694"/>
                <a:gd name="connsiteY43" fmla="*/ 798655 h 2787053"/>
                <a:gd name="connsiteX44" fmla="*/ 1380694 w 1380694"/>
                <a:gd name="connsiteY44" fmla="*/ 624950 h 2787053"/>
                <a:gd name="connsiteX45" fmla="*/ 1367538 w 1380694"/>
                <a:gd name="connsiteY45" fmla="*/ 611793 h 2787053"/>
                <a:gd name="connsiteX46" fmla="*/ 1357944 w 1380694"/>
                <a:gd name="connsiteY46" fmla="*/ 611793 h 2787053"/>
                <a:gd name="connsiteX47" fmla="*/ 1357944 w 1380694"/>
                <a:gd name="connsiteY47" fmla="*/ 604587 h 2787053"/>
                <a:gd name="connsiteX48" fmla="*/ 1367538 w 1380694"/>
                <a:gd name="connsiteY48" fmla="*/ 604587 h 2787053"/>
                <a:gd name="connsiteX49" fmla="*/ 1367538 w 1380694"/>
                <a:gd name="connsiteY49" fmla="*/ 604507 h 2787053"/>
                <a:gd name="connsiteX50" fmla="*/ 1274917 w 1380694"/>
                <a:gd name="connsiteY50" fmla="*/ 2569588 h 2787053"/>
                <a:gd name="connsiteX51" fmla="*/ 105615 w 1380694"/>
                <a:gd name="connsiteY51" fmla="*/ 2569588 h 2787053"/>
                <a:gd name="connsiteX52" fmla="*/ 105615 w 1380694"/>
                <a:gd name="connsiteY52" fmla="*/ 217465 h 2787053"/>
                <a:gd name="connsiteX53" fmla="*/ 1274917 w 1380694"/>
                <a:gd name="connsiteY53" fmla="*/ 217465 h 2787053"/>
                <a:gd name="connsiteX54" fmla="*/ 1274917 w 1380694"/>
                <a:gd name="connsiteY54" fmla="*/ 2569588 h 278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1380694" h="2787053">
                  <a:moveTo>
                    <a:pt x="1367497" y="604507"/>
                  </a:moveTo>
                  <a:cubicBezTo>
                    <a:pt x="1374743" y="604507"/>
                    <a:pt x="1380654" y="598596"/>
                    <a:pt x="1380654" y="591350"/>
                  </a:cubicBezTo>
                  <a:lnTo>
                    <a:pt x="1380654" y="417605"/>
                  </a:lnTo>
                  <a:cubicBezTo>
                    <a:pt x="1380654" y="410358"/>
                    <a:pt x="1374743" y="404448"/>
                    <a:pt x="1367497" y="404448"/>
                  </a:cubicBezTo>
                  <a:lnTo>
                    <a:pt x="1357903" y="404448"/>
                  </a:lnTo>
                  <a:lnTo>
                    <a:pt x="1357903" y="222161"/>
                  </a:lnTo>
                  <a:cubicBezTo>
                    <a:pt x="1366849" y="210341"/>
                    <a:pt x="1372233" y="195646"/>
                    <a:pt x="1372233" y="179656"/>
                  </a:cubicBezTo>
                  <a:lnTo>
                    <a:pt x="1372233" y="70640"/>
                  </a:lnTo>
                  <a:cubicBezTo>
                    <a:pt x="1372233" y="31616"/>
                    <a:pt x="1340618" y="0"/>
                    <a:pt x="1301594" y="0"/>
                  </a:cubicBezTo>
                  <a:lnTo>
                    <a:pt x="1067207" y="0"/>
                  </a:lnTo>
                  <a:cubicBezTo>
                    <a:pt x="1049314" y="0"/>
                    <a:pt x="1033041" y="6720"/>
                    <a:pt x="1020573" y="17650"/>
                  </a:cubicBezTo>
                  <a:lnTo>
                    <a:pt x="353199" y="17650"/>
                  </a:lnTo>
                  <a:cubicBezTo>
                    <a:pt x="340731" y="6679"/>
                    <a:pt x="324457" y="0"/>
                    <a:pt x="306564" y="0"/>
                  </a:cubicBezTo>
                  <a:lnTo>
                    <a:pt x="72178" y="0"/>
                  </a:lnTo>
                  <a:cubicBezTo>
                    <a:pt x="33154" y="0"/>
                    <a:pt x="1538" y="31616"/>
                    <a:pt x="1538" y="70640"/>
                  </a:cubicBezTo>
                  <a:lnTo>
                    <a:pt x="1538" y="179656"/>
                  </a:lnTo>
                  <a:cubicBezTo>
                    <a:pt x="1538" y="195646"/>
                    <a:pt x="6922" y="210341"/>
                    <a:pt x="15869" y="222161"/>
                  </a:cubicBezTo>
                  <a:lnTo>
                    <a:pt x="15869" y="808977"/>
                  </a:lnTo>
                  <a:lnTo>
                    <a:pt x="5708" y="808977"/>
                  </a:lnTo>
                  <a:cubicBezTo>
                    <a:pt x="2550" y="808977"/>
                    <a:pt x="0" y="811568"/>
                    <a:pt x="0" y="814685"/>
                  </a:cubicBezTo>
                  <a:lnTo>
                    <a:pt x="0" y="1179664"/>
                  </a:lnTo>
                  <a:cubicBezTo>
                    <a:pt x="0" y="1182822"/>
                    <a:pt x="2550" y="1185372"/>
                    <a:pt x="5708" y="1185372"/>
                  </a:cubicBezTo>
                  <a:lnTo>
                    <a:pt x="15869" y="1185372"/>
                  </a:lnTo>
                  <a:lnTo>
                    <a:pt x="15869" y="2564892"/>
                  </a:lnTo>
                  <a:cubicBezTo>
                    <a:pt x="6922" y="2576713"/>
                    <a:pt x="1538" y="2591407"/>
                    <a:pt x="1538" y="2607397"/>
                  </a:cubicBezTo>
                  <a:lnTo>
                    <a:pt x="1538" y="2716413"/>
                  </a:lnTo>
                  <a:cubicBezTo>
                    <a:pt x="1538" y="2755437"/>
                    <a:pt x="33154" y="2787053"/>
                    <a:pt x="72178" y="2787053"/>
                  </a:cubicBezTo>
                  <a:lnTo>
                    <a:pt x="306564" y="2787053"/>
                  </a:lnTo>
                  <a:cubicBezTo>
                    <a:pt x="322716" y="2787053"/>
                    <a:pt x="337573" y="2781588"/>
                    <a:pt x="349474" y="2772440"/>
                  </a:cubicBezTo>
                  <a:lnTo>
                    <a:pt x="1024337" y="2772440"/>
                  </a:lnTo>
                  <a:cubicBezTo>
                    <a:pt x="1036239" y="2781548"/>
                    <a:pt x="1051096" y="2787053"/>
                    <a:pt x="1067248" y="2787053"/>
                  </a:cubicBezTo>
                  <a:lnTo>
                    <a:pt x="1301634" y="2787053"/>
                  </a:lnTo>
                  <a:cubicBezTo>
                    <a:pt x="1340658" y="2787053"/>
                    <a:pt x="1372274" y="2755437"/>
                    <a:pt x="1372274" y="2716413"/>
                  </a:cubicBezTo>
                  <a:lnTo>
                    <a:pt x="1372274" y="2607397"/>
                  </a:lnTo>
                  <a:cubicBezTo>
                    <a:pt x="1372274" y="2591407"/>
                    <a:pt x="1366890" y="2576713"/>
                    <a:pt x="1357944" y="2564892"/>
                  </a:cubicBezTo>
                  <a:lnTo>
                    <a:pt x="1357944" y="1198852"/>
                  </a:lnTo>
                  <a:lnTo>
                    <a:pt x="1367538" y="1198852"/>
                  </a:lnTo>
                  <a:cubicBezTo>
                    <a:pt x="1374783" y="1198852"/>
                    <a:pt x="1380694" y="1192942"/>
                    <a:pt x="1380694" y="1185696"/>
                  </a:cubicBezTo>
                  <a:lnTo>
                    <a:pt x="1380694" y="1011991"/>
                  </a:lnTo>
                  <a:cubicBezTo>
                    <a:pt x="1380694" y="1004745"/>
                    <a:pt x="1374783" y="998834"/>
                    <a:pt x="1367538" y="998834"/>
                  </a:cubicBezTo>
                  <a:lnTo>
                    <a:pt x="1357944" y="998834"/>
                  </a:lnTo>
                  <a:lnTo>
                    <a:pt x="1357944" y="811811"/>
                  </a:lnTo>
                  <a:lnTo>
                    <a:pt x="1367538" y="811811"/>
                  </a:lnTo>
                  <a:cubicBezTo>
                    <a:pt x="1374783" y="811811"/>
                    <a:pt x="1380694" y="805901"/>
                    <a:pt x="1380694" y="798655"/>
                  </a:cubicBezTo>
                  <a:lnTo>
                    <a:pt x="1380694" y="624950"/>
                  </a:lnTo>
                  <a:cubicBezTo>
                    <a:pt x="1380694" y="617703"/>
                    <a:pt x="1374783" y="611793"/>
                    <a:pt x="1367538" y="611793"/>
                  </a:cubicBezTo>
                  <a:lnTo>
                    <a:pt x="1357944" y="611793"/>
                  </a:lnTo>
                  <a:lnTo>
                    <a:pt x="1357944" y="604587"/>
                  </a:lnTo>
                  <a:lnTo>
                    <a:pt x="1367538" y="604587"/>
                  </a:lnTo>
                  <a:lnTo>
                    <a:pt x="1367538" y="604507"/>
                  </a:lnTo>
                  <a:close/>
                  <a:moveTo>
                    <a:pt x="1274917" y="2569588"/>
                  </a:moveTo>
                  <a:lnTo>
                    <a:pt x="105615" y="2569588"/>
                  </a:lnTo>
                  <a:lnTo>
                    <a:pt x="105615" y="217465"/>
                  </a:lnTo>
                  <a:lnTo>
                    <a:pt x="1274917" y="217465"/>
                  </a:lnTo>
                  <a:lnTo>
                    <a:pt x="1274917" y="2569588"/>
                  </a:lnTo>
                  <a:close/>
                </a:path>
              </a:pathLst>
            </a:custGeom>
            <a:gradFill>
              <a:gsLst>
                <a:gs pos="0">
                  <a:schemeClr val="tx1"/>
                </a:gs>
                <a:gs pos="78000">
                  <a:schemeClr val="tx1">
                    <a:lumMod val="85000"/>
                    <a:lumOff val="15000"/>
                  </a:schemeClr>
                </a:gs>
                <a:gs pos="87000">
                  <a:schemeClr val="tx1">
                    <a:lumMod val="75000"/>
                    <a:lumOff val="25000"/>
                  </a:schemeClr>
                </a:gs>
                <a:gs pos="100000">
                  <a:schemeClr val="bg1">
                    <a:lumMod val="50000"/>
                  </a:schemeClr>
                </a:gs>
              </a:gsLst>
              <a:lin ang="3600000" scaled="0"/>
            </a:gra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70F328C2-B196-7A9A-5181-3F620259FBA0}"/>
                </a:ext>
              </a:extLst>
            </p:cNvPr>
            <p:cNvSpPr/>
            <p:nvPr/>
          </p:nvSpPr>
          <p:spPr>
            <a:xfrm>
              <a:off x="-3692597" y="857838"/>
              <a:ext cx="1245364" cy="2656298"/>
            </a:xfrm>
            <a:custGeom>
              <a:avLst/>
              <a:gdLst>
                <a:gd name="connsiteX0" fmla="*/ 1129184 w 1245364"/>
                <a:gd name="connsiteY0" fmla="*/ 0 h 2656298"/>
                <a:gd name="connsiteX1" fmla="*/ 116181 w 1245364"/>
                <a:gd name="connsiteY1" fmla="*/ 0 h 2656298"/>
                <a:gd name="connsiteX2" fmla="*/ 0 w 1245364"/>
                <a:gd name="connsiteY2" fmla="*/ 116181 h 2656298"/>
                <a:gd name="connsiteX3" fmla="*/ 0 w 1245364"/>
                <a:gd name="connsiteY3" fmla="*/ 2540118 h 2656298"/>
                <a:gd name="connsiteX4" fmla="*/ 116181 w 1245364"/>
                <a:gd name="connsiteY4" fmla="*/ 2656299 h 2656298"/>
                <a:gd name="connsiteX5" fmla="*/ 1129184 w 1245364"/>
                <a:gd name="connsiteY5" fmla="*/ 2656299 h 2656298"/>
                <a:gd name="connsiteX6" fmla="*/ 1245365 w 1245364"/>
                <a:gd name="connsiteY6" fmla="*/ 2540118 h 2656298"/>
                <a:gd name="connsiteX7" fmla="*/ 1245365 w 1245364"/>
                <a:gd name="connsiteY7" fmla="*/ 116181 h 2656298"/>
                <a:gd name="connsiteX8" fmla="*/ 1129184 w 1245364"/>
                <a:gd name="connsiteY8" fmla="*/ 0 h 2656298"/>
                <a:gd name="connsiteX9" fmla="*/ 1185048 w 1245364"/>
                <a:gd name="connsiteY9" fmla="*/ 2453973 h 2656298"/>
                <a:gd name="connsiteX10" fmla="*/ 1167115 w 1245364"/>
                <a:gd name="connsiteY10" fmla="*/ 2471907 h 2656298"/>
                <a:gd name="connsiteX11" fmla="*/ 78291 w 1245364"/>
                <a:gd name="connsiteY11" fmla="*/ 2471907 h 2656298"/>
                <a:gd name="connsiteX12" fmla="*/ 60357 w 1245364"/>
                <a:gd name="connsiteY12" fmla="*/ 2453973 h 2656298"/>
                <a:gd name="connsiteX13" fmla="*/ 60357 w 1245364"/>
                <a:gd name="connsiteY13" fmla="*/ 206130 h 2656298"/>
                <a:gd name="connsiteX14" fmla="*/ 78291 w 1245364"/>
                <a:gd name="connsiteY14" fmla="*/ 188197 h 2656298"/>
                <a:gd name="connsiteX15" fmla="*/ 1167115 w 1245364"/>
                <a:gd name="connsiteY15" fmla="*/ 188197 h 2656298"/>
                <a:gd name="connsiteX16" fmla="*/ 1185048 w 1245364"/>
                <a:gd name="connsiteY16" fmla="*/ 206130 h 2656298"/>
                <a:gd name="connsiteX17" fmla="*/ 1185048 w 1245364"/>
                <a:gd name="connsiteY17" fmla="*/ 2453933 h 2656298"/>
                <a:gd name="connsiteX18" fmla="*/ 1185048 w 1245364"/>
                <a:gd name="connsiteY18" fmla="*/ 2453933 h 26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245364" h="2656298">
                  <a:moveTo>
                    <a:pt x="1129184" y="0"/>
                  </a:moveTo>
                  <a:lnTo>
                    <a:pt x="116181" y="0"/>
                  </a:lnTo>
                  <a:cubicBezTo>
                    <a:pt x="52018" y="0"/>
                    <a:pt x="0" y="52018"/>
                    <a:pt x="0" y="116181"/>
                  </a:cubicBezTo>
                  <a:lnTo>
                    <a:pt x="0" y="2540118"/>
                  </a:lnTo>
                  <a:cubicBezTo>
                    <a:pt x="0" y="2604280"/>
                    <a:pt x="52018" y="2656299"/>
                    <a:pt x="116181" y="2656299"/>
                  </a:cubicBezTo>
                  <a:lnTo>
                    <a:pt x="1129184" y="2656299"/>
                  </a:lnTo>
                  <a:cubicBezTo>
                    <a:pt x="1193347" y="2656299"/>
                    <a:pt x="1245365" y="2604280"/>
                    <a:pt x="1245365" y="2540118"/>
                  </a:cubicBezTo>
                  <a:lnTo>
                    <a:pt x="1245365" y="116181"/>
                  </a:lnTo>
                  <a:cubicBezTo>
                    <a:pt x="1245365" y="52018"/>
                    <a:pt x="1193347" y="0"/>
                    <a:pt x="1129184" y="0"/>
                  </a:cubicBezTo>
                  <a:close/>
                  <a:moveTo>
                    <a:pt x="1185048" y="2453973"/>
                  </a:moveTo>
                  <a:cubicBezTo>
                    <a:pt x="1185048" y="2463891"/>
                    <a:pt x="1176992" y="2471907"/>
                    <a:pt x="1167115" y="2471907"/>
                  </a:cubicBezTo>
                  <a:lnTo>
                    <a:pt x="78291" y="2471907"/>
                  </a:lnTo>
                  <a:cubicBezTo>
                    <a:pt x="68373" y="2471907"/>
                    <a:pt x="60357" y="2463851"/>
                    <a:pt x="60357" y="2453973"/>
                  </a:cubicBezTo>
                  <a:lnTo>
                    <a:pt x="60357" y="206130"/>
                  </a:lnTo>
                  <a:cubicBezTo>
                    <a:pt x="60357" y="196213"/>
                    <a:pt x="68413" y="188197"/>
                    <a:pt x="78291" y="188197"/>
                  </a:cubicBezTo>
                  <a:lnTo>
                    <a:pt x="1167115" y="188197"/>
                  </a:lnTo>
                  <a:cubicBezTo>
                    <a:pt x="1177033" y="188197"/>
                    <a:pt x="1185048" y="196253"/>
                    <a:pt x="1185048" y="206130"/>
                  </a:cubicBezTo>
                  <a:lnTo>
                    <a:pt x="1185048" y="2453933"/>
                  </a:lnTo>
                  <a:lnTo>
                    <a:pt x="1185048" y="2453933"/>
                  </a:lnTo>
                  <a:close/>
                </a:path>
              </a:pathLst>
            </a:custGeom>
            <a:gradFill>
              <a:gsLst>
                <a:gs pos="0">
                  <a:schemeClr val="tx1">
                    <a:lumMod val="85000"/>
                    <a:lumOff val="15000"/>
                  </a:schemeClr>
                </a:gs>
                <a:gs pos="78000">
                  <a:schemeClr val="tx1">
                    <a:lumMod val="85000"/>
                    <a:lumOff val="15000"/>
                  </a:schemeClr>
                </a:gs>
                <a:gs pos="91000">
                  <a:schemeClr val="tx1">
                    <a:lumMod val="75000"/>
                    <a:lumOff val="25000"/>
                  </a:schemeClr>
                </a:gs>
                <a:gs pos="100000">
                  <a:schemeClr val="tx1">
                    <a:lumMod val="65000"/>
                    <a:lumOff val="35000"/>
                  </a:schemeClr>
                </a:gs>
              </a:gsLst>
              <a:lin ang="1800000" scaled="0"/>
            </a:gra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5BC40465-4EA4-E037-CE43-2DED209BB2C2}"/>
                </a:ext>
              </a:extLst>
            </p:cNvPr>
            <p:cNvSpPr/>
            <p:nvPr/>
          </p:nvSpPr>
          <p:spPr>
            <a:xfrm>
              <a:off x="-3092179" y="936118"/>
              <a:ext cx="44529" cy="44539"/>
            </a:xfrm>
            <a:custGeom>
              <a:avLst/>
              <a:gdLst>
                <a:gd name="connsiteX0" fmla="*/ 22265 w 44529"/>
                <a:gd name="connsiteY0" fmla="*/ 44539 h 44539"/>
                <a:gd name="connsiteX1" fmla="*/ 17893 w 44529"/>
                <a:gd name="connsiteY1" fmla="*/ 44094 h 44539"/>
                <a:gd name="connsiteX2" fmla="*/ 13723 w 44529"/>
                <a:gd name="connsiteY2" fmla="*/ 42839 h 44539"/>
                <a:gd name="connsiteX3" fmla="*/ 9918 w 44529"/>
                <a:gd name="connsiteY3" fmla="*/ 40775 h 44539"/>
                <a:gd name="connsiteX4" fmla="*/ 6517 w 44529"/>
                <a:gd name="connsiteY4" fmla="*/ 38022 h 44539"/>
                <a:gd name="connsiteX5" fmla="*/ 3724 w 44529"/>
                <a:gd name="connsiteY5" fmla="*/ 34622 h 44539"/>
                <a:gd name="connsiteX6" fmla="*/ 1700 w 44529"/>
                <a:gd name="connsiteY6" fmla="*/ 30776 h 44539"/>
                <a:gd name="connsiteX7" fmla="*/ 445 w 44529"/>
                <a:gd name="connsiteY7" fmla="*/ 26606 h 44539"/>
                <a:gd name="connsiteX8" fmla="*/ 0 w 44529"/>
                <a:gd name="connsiteY8" fmla="*/ 22275 h 44539"/>
                <a:gd name="connsiteX9" fmla="*/ 6517 w 44529"/>
                <a:gd name="connsiteY9" fmla="*/ 6528 h 44539"/>
                <a:gd name="connsiteX10" fmla="*/ 9918 w 44529"/>
                <a:gd name="connsiteY10" fmla="*/ 3775 h 44539"/>
                <a:gd name="connsiteX11" fmla="*/ 13723 w 44529"/>
                <a:gd name="connsiteY11" fmla="*/ 1710 h 44539"/>
                <a:gd name="connsiteX12" fmla="*/ 17893 w 44529"/>
                <a:gd name="connsiteY12" fmla="*/ 455 h 44539"/>
                <a:gd name="connsiteX13" fmla="*/ 26596 w 44529"/>
                <a:gd name="connsiteY13" fmla="*/ 455 h 44539"/>
                <a:gd name="connsiteX14" fmla="*/ 30766 w 44529"/>
                <a:gd name="connsiteY14" fmla="*/ 1710 h 44539"/>
                <a:gd name="connsiteX15" fmla="*/ 34611 w 44529"/>
                <a:gd name="connsiteY15" fmla="*/ 3775 h 44539"/>
                <a:gd name="connsiteX16" fmla="*/ 38012 w 44529"/>
                <a:gd name="connsiteY16" fmla="*/ 6528 h 44539"/>
                <a:gd name="connsiteX17" fmla="*/ 44529 w 44529"/>
                <a:gd name="connsiteY17" fmla="*/ 22275 h 44539"/>
                <a:gd name="connsiteX18" fmla="*/ 44084 w 44529"/>
                <a:gd name="connsiteY18" fmla="*/ 26606 h 44539"/>
                <a:gd name="connsiteX19" fmla="*/ 42829 w 44529"/>
                <a:gd name="connsiteY19" fmla="*/ 30776 h 44539"/>
                <a:gd name="connsiteX20" fmla="*/ 40765 w 44529"/>
                <a:gd name="connsiteY20" fmla="*/ 34622 h 44539"/>
                <a:gd name="connsiteX21" fmla="*/ 38012 w 44529"/>
                <a:gd name="connsiteY21" fmla="*/ 38022 h 44539"/>
                <a:gd name="connsiteX22" fmla="*/ 34611 w 44529"/>
                <a:gd name="connsiteY22" fmla="*/ 40775 h 44539"/>
                <a:gd name="connsiteX23" fmla="*/ 30766 w 44529"/>
                <a:gd name="connsiteY23" fmla="*/ 42839 h 44539"/>
                <a:gd name="connsiteX24" fmla="*/ 26596 w 44529"/>
                <a:gd name="connsiteY24" fmla="*/ 44094 h 44539"/>
                <a:gd name="connsiteX25" fmla="*/ 22265 w 44529"/>
                <a:gd name="connsiteY25" fmla="*/ 44539 h 44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44529" h="44539">
                  <a:moveTo>
                    <a:pt x="22265" y="44539"/>
                  </a:moveTo>
                  <a:cubicBezTo>
                    <a:pt x="20807" y="44539"/>
                    <a:pt x="19350" y="44378"/>
                    <a:pt x="17893" y="44094"/>
                  </a:cubicBezTo>
                  <a:cubicBezTo>
                    <a:pt x="16476" y="43811"/>
                    <a:pt x="15099" y="43366"/>
                    <a:pt x="13723" y="42839"/>
                  </a:cubicBezTo>
                  <a:cubicBezTo>
                    <a:pt x="12387" y="42273"/>
                    <a:pt x="11092" y="41584"/>
                    <a:pt x="9918" y="40775"/>
                  </a:cubicBezTo>
                  <a:cubicBezTo>
                    <a:pt x="8663" y="39965"/>
                    <a:pt x="7529" y="39034"/>
                    <a:pt x="6517" y="38022"/>
                  </a:cubicBezTo>
                  <a:cubicBezTo>
                    <a:pt x="5505" y="36970"/>
                    <a:pt x="4574" y="35836"/>
                    <a:pt x="3724" y="34622"/>
                  </a:cubicBezTo>
                  <a:cubicBezTo>
                    <a:pt x="2955" y="33407"/>
                    <a:pt x="2267" y="32112"/>
                    <a:pt x="1700" y="30776"/>
                  </a:cubicBezTo>
                  <a:cubicBezTo>
                    <a:pt x="1133" y="29440"/>
                    <a:pt x="729" y="28023"/>
                    <a:pt x="445" y="26606"/>
                  </a:cubicBezTo>
                  <a:cubicBezTo>
                    <a:pt x="162" y="25189"/>
                    <a:pt x="0" y="23732"/>
                    <a:pt x="0" y="22275"/>
                  </a:cubicBezTo>
                  <a:cubicBezTo>
                    <a:pt x="0" y="16405"/>
                    <a:pt x="2388" y="10657"/>
                    <a:pt x="6517" y="6528"/>
                  </a:cubicBezTo>
                  <a:cubicBezTo>
                    <a:pt x="7529" y="5516"/>
                    <a:pt x="8663" y="4585"/>
                    <a:pt x="9918" y="3775"/>
                  </a:cubicBezTo>
                  <a:cubicBezTo>
                    <a:pt x="11092" y="2965"/>
                    <a:pt x="12387" y="2277"/>
                    <a:pt x="13723" y="1710"/>
                  </a:cubicBezTo>
                  <a:cubicBezTo>
                    <a:pt x="15099" y="1144"/>
                    <a:pt x="16476" y="739"/>
                    <a:pt x="17893" y="455"/>
                  </a:cubicBezTo>
                  <a:cubicBezTo>
                    <a:pt x="20767" y="-152"/>
                    <a:pt x="23722" y="-152"/>
                    <a:pt x="26596" y="455"/>
                  </a:cubicBezTo>
                  <a:cubicBezTo>
                    <a:pt x="28013" y="739"/>
                    <a:pt x="29430" y="1144"/>
                    <a:pt x="30766" y="1710"/>
                  </a:cubicBezTo>
                  <a:cubicBezTo>
                    <a:pt x="32102" y="2277"/>
                    <a:pt x="33397" y="2965"/>
                    <a:pt x="34611" y="3775"/>
                  </a:cubicBezTo>
                  <a:cubicBezTo>
                    <a:pt x="35826" y="4585"/>
                    <a:pt x="36959" y="5516"/>
                    <a:pt x="38012" y="6528"/>
                  </a:cubicBezTo>
                  <a:cubicBezTo>
                    <a:pt x="42141" y="10657"/>
                    <a:pt x="44529" y="16405"/>
                    <a:pt x="44529" y="22275"/>
                  </a:cubicBezTo>
                  <a:cubicBezTo>
                    <a:pt x="44529" y="23732"/>
                    <a:pt x="44367" y="25189"/>
                    <a:pt x="44084" y="26606"/>
                  </a:cubicBezTo>
                  <a:cubicBezTo>
                    <a:pt x="43801" y="28023"/>
                    <a:pt x="43396" y="29440"/>
                    <a:pt x="42829" y="30776"/>
                  </a:cubicBezTo>
                  <a:cubicBezTo>
                    <a:pt x="42262" y="32112"/>
                    <a:pt x="41574" y="33407"/>
                    <a:pt x="40765" y="34622"/>
                  </a:cubicBezTo>
                  <a:cubicBezTo>
                    <a:pt x="39955" y="35836"/>
                    <a:pt x="39024" y="36970"/>
                    <a:pt x="38012" y="38022"/>
                  </a:cubicBezTo>
                  <a:cubicBezTo>
                    <a:pt x="36959" y="39034"/>
                    <a:pt x="35826" y="39965"/>
                    <a:pt x="34611" y="40775"/>
                  </a:cubicBezTo>
                  <a:cubicBezTo>
                    <a:pt x="33397" y="41584"/>
                    <a:pt x="32102" y="42273"/>
                    <a:pt x="30766" y="42839"/>
                  </a:cubicBezTo>
                  <a:cubicBezTo>
                    <a:pt x="29430" y="43366"/>
                    <a:pt x="28013" y="43811"/>
                    <a:pt x="26596" y="44094"/>
                  </a:cubicBezTo>
                  <a:cubicBezTo>
                    <a:pt x="25179" y="44378"/>
                    <a:pt x="23722" y="44539"/>
                    <a:pt x="22265" y="4453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 w="40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/>
            </a:p>
          </p:txBody>
        </p:sp>
      </p:grpSp>
    </p:spTree>
    <p:extLst>
      <p:ext uri="{BB962C8B-B14F-4D97-AF65-F5344CB8AC3E}">
        <p14:creationId xmlns:p14="http://schemas.microsoft.com/office/powerpoint/2010/main" val="9216344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Tablet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ablet">
            <a:extLst>
              <a:ext uri="{FF2B5EF4-FFF2-40B4-BE49-F238E27FC236}">
                <a16:creationId xmlns:a16="http://schemas.microsoft.com/office/drawing/2014/main" id="{AF73F0F7-6D96-1749-82B9-04BEF52611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1531" y="278391"/>
            <a:ext cx="3395857" cy="4433234"/>
          </a:xfrm>
          <a:prstGeom prst="rect">
            <a:avLst/>
          </a:prstGeom>
        </p:spPr>
      </p:pic>
      <p:sp>
        <p:nvSpPr>
          <p:cNvPr id="11" name="Image">
            <a:extLst>
              <a:ext uri="{FF2B5EF4-FFF2-40B4-BE49-F238E27FC236}">
                <a16:creationId xmlns:a16="http://schemas.microsoft.com/office/drawing/2014/main" id="{6F11483D-338A-6C45-BE0B-6154483356E5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284519" y="479696"/>
            <a:ext cx="3043682" cy="4048762"/>
          </a:xfrm>
          <a:prstGeom prst="roundRect">
            <a:avLst>
              <a:gd name="adj" fmla="val 3275"/>
            </a:avLst>
          </a:prstGeom>
          <a:blipFill>
            <a:blip r:embed="rId3"/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9" name="Title">
            <a:extLst>
              <a:ext uri="{FF2B5EF4-FFF2-40B4-BE49-F238E27FC236}">
                <a16:creationId xmlns:a16="http://schemas.microsoft.com/office/drawing/2014/main" id="{71D01A38-7EA0-9741-A480-491359BD4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3" name="Navigation">
            <a:extLst>
              <a:ext uri="{FF2B5EF4-FFF2-40B4-BE49-F238E27FC236}">
                <a16:creationId xmlns:a16="http://schemas.microsoft.com/office/drawing/2014/main" id="{2493BE16-B666-1E43-A384-DA7DE821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43795203-DBC8-FC4C-AF8A-DF750A278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2" name="Date">
            <a:extLst>
              <a:ext uri="{FF2B5EF4-FFF2-40B4-BE49-F238E27FC236}">
                <a16:creationId xmlns:a16="http://schemas.microsoft.com/office/drawing/2014/main" id="{DF0D76B5-70ED-1348-8C16-2BDFEAE1A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E71F8AB4-3125-134E-AC62-CB278DFC8B2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3" name="Number">
            <a:extLst>
              <a:ext uri="{FF2B5EF4-FFF2-40B4-BE49-F238E27FC236}">
                <a16:creationId xmlns:a16="http://schemas.microsoft.com/office/drawing/2014/main" id="{988F092B-A42E-1446-B7CB-74A043F2D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E7CD3979-AE70-E348-8121-A449C6EA7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48208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Computer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creen">
            <a:extLst>
              <a:ext uri="{FF2B5EF4-FFF2-40B4-BE49-F238E27FC236}">
                <a16:creationId xmlns:a16="http://schemas.microsoft.com/office/drawing/2014/main" id="{137F2073-042D-6544-88ED-5E6D429D6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53801" y="379903"/>
            <a:ext cx="5398300" cy="4344385"/>
          </a:xfrm>
          <a:prstGeom prst="rect">
            <a:avLst/>
          </a:prstGeom>
        </p:spPr>
      </p:pic>
      <p:sp>
        <p:nvSpPr>
          <p:cNvPr id="12" name="Image">
            <a:extLst>
              <a:ext uri="{FF2B5EF4-FFF2-40B4-BE49-F238E27FC236}">
                <a16:creationId xmlns:a16="http://schemas.microsoft.com/office/drawing/2014/main" id="{050DA14F-0160-BC46-A9E4-34119508B7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69378" y="600404"/>
            <a:ext cx="4975948" cy="2815483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28" name="Date">
            <a:extLst>
              <a:ext uri="{FF2B5EF4-FFF2-40B4-BE49-F238E27FC236}">
                <a16:creationId xmlns:a16="http://schemas.microsoft.com/office/drawing/2014/main" id="{CE0F962E-4019-5544-9B35-C562B9C61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E761100-4DEA-6B4A-A8A6-708A566F34B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9" name="Slide">
            <a:extLst>
              <a:ext uri="{FF2B5EF4-FFF2-40B4-BE49-F238E27FC236}">
                <a16:creationId xmlns:a16="http://schemas.microsoft.com/office/drawing/2014/main" id="{BAB857CC-B70E-E249-8AC6-5136D617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Footer">
            <a:extLst>
              <a:ext uri="{FF2B5EF4-FFF2-40B4-BE49-F238E27FC236}">
                <a16:creationId xmlns:a16="http://schemas.microsoft.com/office/drawing/2014/main" id="{654484ED-3028-044E-B530-A3D199365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72768618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Smartphone Video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ideo">
            <a:extLst>
              <a:ext uri="{FF2B5EF4-FFF2-40B4-BE49-F238E27FC236}">
                <a16:creationId xmlns:a16="http://schemas.microsoft.com/office/drawing/2014/main" id="{67CBEA9B-3BE9-E947-8B03-3DF0656F83BF}"/>
              </a:ext>
            </a:extLst>
          </p:cNvPr>
          <p:cNvSpPr>
            <a:spLocks noGrp="1"/>
          </p:cNvSpPr>
          <p:nvPr>
            <p:ph type="media" sz="quarter" idx="16" hasCustomPrompt="1"/>
          </p:nvPr>
        </p:nvSpPr>
        <p:spPr>
          <a:xfrm>
            <a:off x="5806742" y="448681"/>
            <a:ext cx="1872000" cy="4111200"/>
          </a:xfrm>
          <a:prstGeom prst="roundRect">
            <a:avLst>
              <a:gd name="adj" fmla="val 7961"/>
            </a:avLst>
          </a:prstGeom>
          <a:blipFill dpi="0" rotWithShape="1">
            <a:blip r:embed="rId2"/>
            <a:srcRect/>
            <a:tile tx="0" ty="0" sx="100000" sy="100000" flip="none" algn="tl"/>
          </a:blipFill>
        </p:spPr>
        <p:txBody>
          <a:bodyPr vert="horz" lIns="90000" tIns="45720" rIns="90000" bIns="45720" rtlCol="0">
            <a:noAutofit/>
          </a:bodyPr>
          <a:lstStyle>
            <a:lvl1pPr marL="0" indent="0" algn="ctr">
              <a:buNone/>
              <a:defRPr lang="en-GB" sz="800" dirty="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171446" lvl="0" indent="-171446" algn="ctr"/>
            <a:r>
              <a:rPr lang="en-GB"/>
              <a:t>Click on the icon to add video</a:t>
            </a:r>
          </a:p>
        </p:txBody>
      </p:sp>
      <p:sp>
        <p:nvSpPr>
          <p:cNvPr id="6" name="Title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Navigation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2" name="Text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5" name="Date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AB88767-75D5-4544-AD58-673F2D2A4B3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Number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2" name="Freeform 1">
            <a:extLst>
              <a:ext uri="{FF2B5EF4-FFF2-40B4-BE49-F238E27FC236}">
                <a16:creationId xmlns:a16="http://schemas.microsoft.com/office/drawing/2014/main" id="{9EFA168E-8779-B2B1-E0E9-6FE719DEEE5C}"/>
              </a:ext>
            </a:extLst>
          </p:cNvPr>
          <p:cNvSpPr/>
          <p:nvPr userDrawn="1"/>
        </p:nvSpPr>
        <p:spPr>
          <a:xfrm>
            <a:off x="5732736" y="364452"/>
            <a:ext cx="2030518" cy="4275202"/>
          </a:xfrm>
          <a:custGeom>
            <a:avLst/>
            <a:gdLst>
              <a:gd name="connsiteX0" fmla="*/ 1308395 w 1308394"/>
              <a:gd name="connsiteY0" fmla="*/ 1065750 h 2754789"/>
              <a:gd name="connsiteX1" fmla="*/ 1308395 w 1308394"/>
              <a:gd name="connsiteY1" fmla="*/ 702997 h 2754789"/>
              <a:gd name="connsiteX2" fmla="*/ 1301796 w 1308394"/>
              <a:gd name="connsiteY2" fmla="*/ 702997 h 2754789"/>
              <a:gd name="connsiteX3" fmla="*/ 1301796 w 1308394"/>
              <a:gd name="connsiteY3" fmla="*/ 157594 h 2754789"/>
              <a:gd name="connsiteX4" fmla="*/ 1144203 w 1308394"/>
              <a:gd name="connsiteY4" fmla="*/ 0 h 2754789"/>
              <a:gd name="connsiteX5" fmla="*/ 157593 w 1308394"/>
              <a:gd name="connsiteY5" fmla="*/ 0 h 2754789"/>
              <a:gd name="connsiteX6" fmla="*/ 0 w 1308394"/>
              <a:gd name="connsiteY6" fmla="*/ 157594 h 2754789"/>
              <a:gd name="connsiteX7" fmla="*/ 0 w 1308394"/>
              <a:gd name="connsiteY7" fmla="*/ 2597196 h 2754789"/>
              <a:gd name="connsiteX8" fmla="*/ 157593 w 1308394"/>
              <a:gd name="connsiteY8" fmla="*/ 2754790 h 2754789"/>
              <a:gd name="connsiteX9" fmla="*/ 1144203 w 1308394"/>
              <a:gd name="connsiteY9" fmla="*/ 2754790 h 2754789"/>
              <a:gd name="connsiteX10" fmla="*/ 1301796 w 1308394"/>
              <a:gd name="connsiteY10" fmla="*/ 2597196 h 2754789"/>
              <a:gd name="connsiteX11" fmla="*/ 1301796 w 1308394"/>
              <a:gd name="connsiteY11" fmla="*/ 1368631 h 2754789"/>
              <a:gd name="connsiteX12" fmla="*/ 1308395 w 1308394"/>
              <a:gd name="connsiteY12" fmla="*/ 1368631 h 2754789"/>
              <a:gd name="connsiteX13" fmla="*/ 1308395 w 1308394"/>
              <a:gd name="connsiteY13" fmla="*/ 1196019 h 2754789"/>
              <a:gd name="connsiteX14" fmla="*/ 1301796 w 1308394"/>
              <a:gd name="connsiteY14" fmla="*/ 1196019 h 2754789"/>
              <a:gd name="connsiteX15" fmla="*/ 1301796 w 1308394"/>
              <a:gd name="connsiteY15" fmla="*/ 1065709 h 2754789"/>
              <a:gd name="connsiteX16" fmla="*/ 1308395 w 1308394"/>
              <a:gd name="connsiteY16" fmla="*/ 1065709 h 2754789"/>
              <a:gd name="connsiteX17" fmla="*/ 1246580 w 1308394"/>
              <a:gd name="connsiteY17" fmla="*/ 2589424 h 2754789"/>
              <a:gd name="connsiteX18" fmla="*/ 1138495 w 1308394"/>
              <a:gd name="connsiteY18" fmla="*/ 2697509 h 2754789"/>
              <a:gd name="connsiteX19" fmla="*/ 163301 w 1308394"/>
              <a:gd name="connsiteY19" fmla="*/ 2697509 h 2754789"/>
              <a:gd name="connsiteX20" fmla="*/ 55216 w 1308394"/>
              <a:gd name="connsiteY20" fmla="*/ 2589424 h 2754789"/>
              <a:gd name="connsiteX21" fmla="*/ 55216 w 1308394"/>
              <a:gd name="connsiteY21" fmla="*/ 165447 h 2754789"/>
              <a:gd name="connsiteX22" fmla="*/ 163301 w 1308394"/>
              <a:gd name="connsiteY22" fmla="*/ 57362 h 2754789"/>
              <a:gd name="connsiteX23" fmla="*/ 1138495 w 1308394"/>
              <a:gd name="connsiteY23" fmla="*/ 57362 h 2754789"/>
              <a:gd name="connsiteX24" fmla="*/ 1246580 w 1308394"/>
              <a:gd name="connsiteY24" fmla="*/ 165447 h 2754789"/>
              <a:gd name="connsiteX25" fmla="*/ 1246580 w 1308394"/>
              <a:gd name="connsiteY25" fmla="*/ 2589383 h 2754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308394" h="2754789">
                <a:moveTo>
                  <a:pt x="1308395" y="1065750"/>
                </a:moveTo>
                <a:lnTo>
                  <a:pt x="1308395" y="702997"/>
                </a:lnTo>
                <a:lnTo>
                  <a:pt x="1301796" y="702997"/>
                </a:lnTo>
                <a:lnTo>
                  <a:pt x="1301796" y="157594"/>
                </a:lnTo>
                <a:cubicBezTo>
                  <a:pt x="1301796" y="70680"/>
                  <a:pt x="1231075" y="0"/>
                  <a:pt x="1144203" y="0"/>
                </a:cubicBezTo>
                <a:lnTo>
                  <a:pt x="157593" y="0"/>
                </a:lnTo>
                <a:cubicBezTo>
                  <a:pt x="70680" y="0"/>
                  <a:pt x="0" y="70721"/>
                  <a:pt x="0" y="157594"/>
                </a:cubicBezTo>
                <a:lnTo>
                  <a:pt x="0" y="2597196"/>
                </a:lnTo>
                <a:cubicBezTo>
                  <a:pt x="0" y="2684109"/>
                  <a:pt x="70721" y="2754790"/>
                  <a:pt x="157593" y="2754790"/>
                </a:cubicBezTo>
                <a:lnTo>
                  <a:pt x="1144203" y="2754790"/>
                </a:lnTo>
                <a:cubicBezTo>
                  <a:pt x="1231116" y="2754790"/>
                  <a:pt x="1301796" y="2684069"/>
                  <a:pt x="1301796" y="2597196"/>
                </a:cubicBezTo>
                <a:lnTo>
                  <a:pt x="1301796" y="1368631"/>
                </a:lnTo>
                <a:lnTo>
                  <a:pt x="1308395" y="1368631"/>
                </a:lnTo>
                <a:lnTo>
                  <a:pt x="1308395" y="1196019"/>
                </a:lnTo>
                <a:lnTo>
                  <a:pt x="1301796" y="1196019"/>
                </a:lnTo>
                <a:lnTo>
                  <a:pt x="1301796" y="1065709"/>
                </a:lnTo>
                <a:lnTo>
                  <a:pt x="1308395" y="1065709"/>
                </a:lnTo>
                <a:close/>
                <a:moveTo>
                  <a:pt x="1246580" y="2589424"/>
                </a:moveTo>
                <a:cubicBezTo>
                  <a:pt x="1246580" y="2649012"/>
                  <a:pt x="1198083" y="2697509"/>
                  <a:pt x="1138495" y="2697509"/>
                </a:cubicBezTo>
                <a:lnTo>
                  <a:pt x="163301" y="2697509"/>
                </a:lnTo>
                <a:cubicBezTo>
                  <a:pt x="103672" y="2697509"/>
                  <a:pt x="55216" y="2649012"/>
                  <a:pt x="55216" y="2589424"/>
                </a:cubicBezTo>
                <a:lnTo>
                  <a:pt x="55216" y="165447"/>
                </a:lnTo>
                <a:cubicBezTo>
                  <a:pt x="55216" y="105818"/>
                  <a:pt x="103713" y="57362"/>
                  <a:pt x="163301" y="57362"/>
                </a:cubicBezTo>
                <a:lnTo>
                  <a:pt x="1138495" y="57362"/>
                </a:lnTo>
                <a:cubicBezTo>
                  <a:pt x="1198083" y="57362"/>
                  <a:pt x="1246580" y="105859"/>
                  <a:pt x="1246580" y="165447"/>
                </a:cubicBezTo>
                <a:lnTo>
                  <a:pt x="1246580" y="2589383"/>
                </a:lnTo>
                <a:close/>
              </a:path>
            </a:pathLst>
          </a:custGeom>
          <a:gradFill>
            <a:gsLst>
              <a:gs pos="0">
                <a:schemeClr val="tx1"/>
              </a:gs>
              <a:gs pos="78000">
                <a:schemeClr val="tx1">
                  <a:lumMod val="85000"/>
                  <a:lumOff val="15000"/>
                </a:schemeClr>
              </a:gs>
              <a:gs pos="87000">
                <a:schemeClr val="tx1">
                  <a:lumMod val="75000"/>
                  <a:lumOff val="25000"/>
                </a:schemeClr>
              </a:gs>
              <a:gs pos="100000">
                <a:schemeClr val="bg1">
                  <a:lumMod val="50000"/>
                </a:schemeClr>
              </a:gs>
            </a:gsLst>
            <a:lin ang="3600000" scaled="0"/>
          </a:gradFill>
          <a:ln w="4048" cap="flat">
            <a:noFill/>
            <a:prstDash val="solid"/>
            <a:miter/>
          </a:ln>
        </p:spPr>
        <p:txBody>
          <a:bodyPr rtlCol="0" anchor="ctr"/>
          <a:lstStyle/>
          <a:p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0898731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Simpl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Image">
            <a:extLst>
              <a:ext uri="{FF2B5EF4-FFF2-40B4-BE49-F238E27FC236}">
                <a16:creationId xmlns:a16="http://schemas.microsoft.com/office/drawing/2014/main" id="{F5C3C095-2530-E045-81C5-702F3F64FC3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84888" y="158751"/>
            <a:ext cx="2879725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5616572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7201"/>
            <a:ext cx="561657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5" name="Text">
            <a:extLst>
              <a:ext uri="{FF2B5EF4-FFF2-40B4-BE49-F238E27FC236}">
                <a16:creationId xmlns:a16="http://schemas.microsoft.com/office/drawing/2014/main" id="{1D880C39-01D1-6145-8803-71635B3AA7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1433591"/>
            <a:ext cx="5616572" cy="3164584"/>
          </a:xfrm>
        </p:spPr>
        <p:txBody>
          <a:bodyPr rIns="216000"/>
          <a:lstStyle>
            <a:lvl1pPr marL="266693" indent="-266693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600" b="1"/>
            </a:lvl1pPr>
            <a:lvl2pPr marL="269868" indent="0">
              <a:spcBef>
                <a:spcPts val="0"/>
              </a:spcBef>
              <a:spcAft>
                <a:spcPts val="1000"/>
              </a:spcAft>
              <a:buNone/>
              <a:tabLst/>
              <a:defRPr sz="12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Use TAB to add a second line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9DB05081-2AB4-A86F-9819-23F04E7D58D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550725-F463-BE46-9FA5-B9DC19A64802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247D01AC-24E0-DC4E-B377-A91A85961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848142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">
            <a:extLst>
              <a:ext uri="{FF2B5EF4-FFF2-40B4-BE49-F238E27FC236}">
                <a16:creationId xmlns:a16="http://schemas.microsoft.com/office/drawing/2014/main" id="{F782635C-88D6-3E42-BB72-11F54CF9C3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43439" y="158751"/>
            <a:ext cx="4321174" cy="4681538"/>
          </a:xfrm>
          <a:blipFill>
            <a:blip r:embed="rId2"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7035" cy="802463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703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4" name="Text">
            <a:extLst>
              <a:ext uri="{FF2B5EF4-FFF2-40B4-BE49-F238E27FC236}">
                <a16:creationId xmlns:a16="http://schemas.microsoft.com/office/drawing/2014/main" id="{F6397471-EE5D-4845-BB05-47F7C699E3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850" y="1447201"/>
            <a:ext cx="4176713" cy="3250325"/>
          </a:xfrm>
        </p:spPr>
        <p:txBody>
          <a:bodyPr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0660-9483-644B-8F18-BEB32DF7DB0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6877E28E-D1BC-1C4D-A177-A9E75F247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7495069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FD66BB0-D188-F64F-8A99-3B7059D82732}"/>
              </a:ext>
            </a:extLst>
          </p:cNvPr>
          <p:cNvSpPr/>
          <p:nvPr userDrawn="1"/>
        </p:nvSpPr>
        <p:spPr>
          <a:xfrm>
            <a:off x="4643439" y="158751"/>
            <a:ext cx="4321174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2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71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3" name="Subheader 1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4176711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Table 1">
            <a:extLst>
              <a:ext uri="{FF2B5EF4-FFF2-40B4-BE49-F238E27FC236}">
                <a16:creationId xmlns:a16="http://schemas.microsoft.com/office/drawing/2014/main" id="{5303F358-E8FC-AF49-89C9-2DAF8C0EF0E6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323851" y="1718176"/>
            <a:ext cx="4061112" cy="2808499"/>
          </a:xfrm>
        </p:spPr>
        <p:txBody>
          <a:bodyPr/>
          <a:lstStyle>
            <a:lvl1pPr marL="14288" indent="-14288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table</a:t>
            </a:r>
            <a:endParaRPr lang="en-GB" noProof="0"/>
          </a:p>
        </p:txBody>
      </p:sp>
      <p:sp>
        <p:nvSpPr>
          <p:cNvPr id="20" name="Subheader 2">
            <a:extLst>
              <a:ext uri="{FF2B5EF4-FFF2-40B4-BE49-F238E27FC236}">
                <a16:creationId xmlns:a16="http://schemas.microsoft.com/office/drawing/2014/main" id="{E1517231-41C6-AF48-91E9-89342815B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3439" y="1360488"/>
            <a:ext cx="4176712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2" name="Table 2">
            <a:extLst>
              <a:ext uri="{FF2B5EF4-FFF2-40B4-BE49-F238E27FC236}">
                <a16:creationId xmlns:a16="http://schemas.microsoft.com/office/drawing/2014/main" id="{2742DE3F-FB80-1F4A-A200-34E875236096}"/>
              </a:ext>
            </a:extLst>
          </p:cNvPr>
          <p:cNvSpPr>
            <a:spLocks noGrp="1"/>
          </p:cNvSpPr>
          <p:nvPr>
            <p:ph type="tbl" sz="quarter" idx="24" hasCustomPrompt="1"/>
          </p:nvPr>
        </p:nvSpPr>
        <p:spPr>
          <a:xfrm>
            <a:off x="4786194" y="1718176"/>
            <a:ext cx="3910915" cy="2808499"/>
          </a:xfrm>
        </p:spPr>
        <p:txBody>
          <a:bodyPr/>
          <a:lstStyle>
            <a:lvl1pPr marL="14288" indent="-14288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table</a:t>
            </a:r>
            <a:endParaRPr lang="en-GB" noProof="0"/>
          </a:p>
        </p:txBody>
      </p:sp>
      <p:sp>
        <p:nvSpPr>
          <p:cNvPr id="6" name="Notes">
            <a:extLst>
              <a:ext uri="{FF2B5EF4-FFF2-40B4-BE49-F238E27FC236}">
                <a16:creationId xmlns:a16="http://schemas.microsoft.com/office/drawing/2014/main" id="{AB36959C-2EF7-03AE-6A16-A2F43D4704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86194" y="4695826"/>
            <a:ext cx="39109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5" name="Notes">
            <a:extLst>
              <a:ext uri="{FF2B5EF4-FFF2-40B4-BE49-F238E27FC236}">
                <a16:creationId xmlns:a16="http://schemas.microsoft.com/office/drawing/2014/main" id="{508400DD-E501-EE38-77E0-DAF805AC2C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2860C7-BC46-CD41-9E88-50BFA4CBC54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F63257F7-5107-964D-B8AA-BAFC1CD3E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410788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FD66BB0-D188-F64F-8A99-3B7059D82732}"/>
              </a:ext>
            </a:extLst>
          </p:cNvPr>
          <p:cNvSpPr/>
          <p:nvPr userDrawn="1"/>
        </p:nvSpPr>
        <p:spPr>
          <a:xfrm>
            <a:off x="4643439" y="158751"/>
            <a:ext cx="4321174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2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71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3" name="Subheader 1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4176711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5" name="Chart 1">
            <a:extLst>
              <a:ext uri="{FF2B5EF4-FFF2-40B4-BE49-F238E27FC236}">
                <a16:creationId xmlns:a16="http://schemas.microsoft.com/office/drawing/2014/main" id="{BC097026-6010-794E-84C7-E4D861D386E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4061113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0" name="Subheader 2">
            <a:extLst>
              <a:ext uri="{FF2B5EF4-FFF2-40B4-BE49-F238E27FC236}">
                <a16:creationId xmlns:a16="http://schemas.microsoft.com/office/drawing/2014/main" id="{E1517231-41C6-AF48-91E9-89342815B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9366" y="1360488"/>
            <a:ext cx="3910915" cy="305634"/>
          </a:xfrm>
        </p:spPr>
        <p:txBody>
          <a:bodyPr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6" name="Chart 2">
            <a:extLst>
              <a:ext uri="{FF2B5EF4-FFF2-40B4-BE49-F238E27FC236}">
                <a16:creationId xmlns:a16="http://schemas.microsoft.com/office/drawing/2014/main" id="{911A539F-0F08-C546-AB78-D6C09FB0F8C2}"/>
              </a:ext>
            </a:extLst>
          </p:cNvPr>
          <p:cNvSpPr>
            <a:spLocks noGrp="1"/>
          </p:cNvSpPr>
          <p:nvPr>
            <p:ph type="chart" sz="quarter" idx="26" hasCustomPrompt="1"/>
          </p:nvPr>
        </p:nvSpPr>
        <p:spPr>
          <a:xfrm>
            <a:off x="4789367" y="1716713"/>
            <a:ext cx="3907745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4" name="Notes 2">
            <a:extLst>
              <a:ext uri="{FF2B5EF4-FFF2-40B4-BE49-F238E27FC236}">
                <a16:creationId xmlns:a16="http://schemas.microsoft.com/office/drawing/2014/main" id="{224243C5-096F-734D-868D-6CEA739698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86194" y="4612039"/>
            <a:ext cx="3910918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5" name="Notes">
            <a:extLst>
              <a:ext uri="{FF2B5EF4-FFF2-40B4-BE49-F238E27FC236}">
                <a16:creationId xmlns:a16="http://schemas.microsoft.com/office/drawing/2014/main" id="{1DEFF4C9-EBD2-1B6C-E90B-8263E7595BE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CD2B4-49DB-CA48-9BF6-C1080C8F1F6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7" name="Footer">
            <a:extLst>
              <a:ext uri="{FF2B5EF4-FFF2-40B4-BE49-F238E27FC236}">
                <a16:creationId xmlns:a16="http://schemas.microsoft.com/office/drawing/2014/main" id="{CD7C8291-DE5B-F34B-9F73-19645F51A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931038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har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Title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5616574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3" name="Subheader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2" name="Chart">
            <a:extLst>
              <a:ext uri="{FF2B5EF4-FFF2-40B4-BE49-F238E27FC236}">
                <a16:creationId xmlns:a16="http://schemas.microsoft.com/office/drawing/2014/main" id="{C416A6EE-D97D-0D43-917F-3B0293FCF6E8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8174"/>
            <a:ext cx="5616575" cy="2880000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1" name="Subheader 2">
            <a:extLst>
              <a:ext uri="{FF2B5EF4-FFF2-40B4-BE49-F238E27FC236}">
                <a16:creationId xmlns:a16="http://schemas.microsoft.com/office/drawing/2014/main" id="{78C11A51-69E9-4844-9E08-A1854CBA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8062" y="1360488"/>
            <a:ext cx="2732090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3A47C77C-C3F9-B141-87EA-F0CE7BF317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8059" y="1758127"/>
            <a:ext cx="2732092" cy="2840048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" name="Notes">
            <a:extLst>
              <a:ext uri="{FF2B5EF4-FFF2-40B4-BE49-F238E27FC236}">
                <a16:creationId xmlns:a16="http://schemas.microsoft.com/office/drawing/2014/main" id="{6E2090B5-C61C-9E0F-D55C-6B967FD95FB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5FA318-3F55-6F40-A6F3-A359A97738D2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2173EA1A-9025-DF4D-9E94-FCEDD41FA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82606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wo Charts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5614303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430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Subheader 1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561430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2" name="Chart 1">
            <a:extLst>
              <a:ext uri="{FF2B5EF4-FFF2-40B4-BE49-F238E27FC236}">
                <a16:creationId xmlns:a16="http://schemas.microsoft.com/office/drawing/2014/main" id="{C416A6EE-D97D-0D43-917F-3B0293FCF6E8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2733334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3" name="Chart 2">
            <a:extLst>
              <a:ext uri="{FF2B5EF4-FFF2-40B4-BE49-F238E27FC236}">
                <a16:creationId xmlns:a16="http://schemas.microsoft.com/office/drawing/2014/main" id="{C435EF76-3305-C143-8829-2108851DBC6F}"/>
              </a:ext>
            </a:extLst>
          </p:cNvPr>
          <p:cNvSpPr>
            <a:spLocks noGrp="1"/>
          </p:cNvSpPr>
          <p:nvPr>
            <p:ph type="chart" sz="quarter" idx="23" hasCustomPrompt="1"/>
          </p:nvPr>
        </p:nvSpPr>
        <p:spPr>
          <a:xfrm>
            <a:off x="3204821" y="1716713"/>
            <a:ext cx="2733334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4" name="Subheader 2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8062" y="1360488"/>
            <a:ext cx="2732090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0" name="Text">
            <a:extLst>
              <a:ext uri="{FF2B5EF4-FFF2-40B4-BE49-F238E27FC236}">
                <a16:creationId xmlns:a16="http://schemas.microsoft.com/office/drawing/2014/main" id="{3A47C77C-C3F9-B141-87EA-F0CE7BF317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8059" y="1758507"/>
            <a:ext cx="2732092" cy="2839668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A61EA537-3BAF-5F77-A3F2-B71C11AF5D1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4B7A3-4DC9-E24A-BC27-4A132493406A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Footer">
            <a:extLst>
              <a:ext uri="{FF2B5EF4-FFF2-40B4-BE49-F238E27FC236}">
                <a16:creationId xmlns:a16="http://schemas.microsoft.com/office/drawing/2014/main" id="{0A23D4E7-7D10-3848-B960-D1C565A39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086822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Mix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7"/>
            <a:ext cx="5616574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Subheader 1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6" name="Content placeholder">
            <a:extLst>
              <a:ext uri="{FF2B5EF4-FFF2-40B4-BE49-F238E27FC236}">
                <a16:creationId xmlns:a16="http://schemas.microsoft.com/office/drawing/2014/main" id="{96AD6290-61E6-7C43-94B1-C5CC251D9CE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23851" y="1758950"/>
            <a:ext cx="5414400" cy="2838450"/>
          </a:xfrm>
        </p:spPr>
        <p:txBody>
          <a:bodyPr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4" name="Subheader 2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9" y="1360488"/>
            <a:ext cx="2738433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F809DA6C-D9F5-F441-A3F2-B90AA4BB7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84888" y="1758950"/>
            <a:ext cx="2735262" cy="2838450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61346620-45AB-719F-B29D-96FBABFBC84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E06D6-B5FA-E54F-B7D4-6DC7EA1B966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Footer">
            <a:extLst>
              <a:ext uri="{FF2B5EF4-FFF2-40B4-BE49-F238E27FC236}">
                <a16:creationId xmlns:a16="http://schemas.microsoft.com/office/drawing/2014/main" id="{8850475B-F6EB-0D47-B28D-D0F8DDA22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802690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Content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08337292-D5AF-0645-B996-9DFFE335F520}"/>
              </a:ext>
            </a:extLst>
          </p:cNvPr>
          <p:cNvSpPr/>
          <p:nvPr userDrawn="1"/>
        </p:nvSpPr>
        <p:spPr>
          <a:xfrm>
            <a:off x="6084888" y="158751"/>
            <a:ext cx="2879724" cy="226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8758F95-3C10-B44C-BF5E-52F4621F954F}"/>
              </a:ext>
            </a:extLst>
          </p:cNvPr>
          <p:cNvSpPr/>
          <p:nvPr userDrawn="1"/>
        </p:nvSpPr>
        <p:spPr>
          <a:xfrm>
            <a:off x="6084888" y="2571750"/>
            <a:ext cx="2879724" cy="226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7"/>
            <a:ext cx="5616574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Subheader 1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96AD6290-61E6-7C43-94B1-C5CC251D9CE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23851" y="1758126"/>
            <a:ext cx="5414400" cy="2838450"/>
          </a:xfrm>
        </p:spPr>
        <p:txBody>
          <a:bodyPr/>
          <a:lstStyle/>
          <a:p>
            <a:pPr lvl="0"/>
            <a:r>
              <a:rPr lang="en-GB" noProof="0"/>
              <a:t>Click on the icons to add the desired content</a:t>
            </a:r>
          </a:p>
        </p:txBody>
      </p:sp>
      <p:sp>
        <p:nvSpPr>
          <p:cNvPr id="15" name="Icon 1">
            <a:extLst>
              <a:ext uri="{FF2B5EF4-FFF2-40B4-BE49-F238E27FC236}">
                <a16:creationId xmlns:a16="http://schemas.microsoft.com/office/drawing/2014/main" id="{B473F1D6-8119-C945-A4CE-75EC5B5E69AD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7128750" y="457782"/>
            <a:ext cx="792000" cy="792000"/>
          </a:xfrm>
        </p:spPr>
        <p:txBody>
          <a:bodyPr/>
          <a:lstStyle>
            <a:lvl1pPr algn="ctr">
              <a:buNone/>
              <a:defRPr sz="6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4" name="Subheader 2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8746" y="1360488"/>
            <a:ext cx="2632010" cy="288000"/>
          </a:xfrm>
        </p:spPr>
        <p:txBody>
          <a:bodyPr lIns="144000" rIns="144000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2ED96B5D-39C3-F14C-9A9F-F2BAF38C78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8745" y="1658111"/>
            <a:ext cx="2632009" cy="594547"/>
          </a:xfrm>
        </p:spPr>
        <p:txBody>
          <a:bodyPr lIns="144000" rIns="144000"/>
          <a:lstStyle>
            <a:lvl1pPr marL="12700" indent="-12700" algn="ctr">
              <a:buNone/>
              <a:tabLst/>
              <a:defRPr/>
            </a:lvl1pPr>
            <a:lvl2pPr marL="12700" indent="-12700" algn="ctr">
              <a:buNone/>
              <a:tabLst/>
              <a:defRPr/>
            </a:lvl2pPr>
            <a:lvl3pPr marL="12700" indent="-12700" algn="ctr">
              <a:buNone/>
              <a:tabLst/>
              <a:defRPr/>
            </a:lvl3pPr>
            <a:lvl4pPr marL="12700" indent="-12700" algn="ctr">
              <a:buNone/>
              <a:tabLst/>
              <a:defRPr/>
            </a:lvl4pPr>
            <a:lvl5pPr marL="12700" indent="-12700" algn="ctr">
              <a:buNone/>
              <a:tabLst/>
              <a:defRPr/>
            </a:lvl5pPr>
          </a:lstStyle>
          <a:p>
            <a:pPr lvl="0"/>
            <a:r>
              <a:rPr lang="en-GB" noProof="0"/>
              <a:t>Click to add short description text</a:t>
            </a:r>
          </a:p>
        </p:txBody>
      </p:sp>
      <p:sp>
        <p:nvSpPr>
          <p:cNvPr id="28" name="Icon 2">
            <a:extLst>
              <a:ext uri="{FF2B5EF4-FFF2-40B4-BE49-F238E27FC236}">
                <a16:creationId xmlns:a16="http://schemas.microsoft.com/office/drawing/2014/main" id="{7EEFDE69-B589-2A48-BD46-9F307DEDE342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128750" y="2858087"/>
            <a:ext cx="792000" cy="792000"/>
          </a:xfrm>
        </p:spPr>
        <p:txBody>
          <a:bodyPr/>
          <a:lstStyle>
            <a:lvl1pPr algn="ctr">
              <a:buNone/>
              <a:defRPr sz="6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7" name="Subheader 3">
            <a:extLst>
              <a:ext uri="{FF2B5EF4-FFF2-40B4-BE49-F238E27FC236}">
                <a16:creationId xmlns:a16="http://schemas.microsoft.com/office/drawing/2014/main" id="{546ABA3A-CF5D-CA4C-B009-E33DBE68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08746" y="3760793"/>
            <a:ext cx="2632010" cy="288000"/>
          </a:xfrm>
        </p:spPr>
        <p:txBody>
          <a:bodyPr lIns="144000" rIns="144000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9" name="Text 2">
            <a:extLst>
              <a:ext uri="{FF2B5EF4-FFF2-40B4-BE49-F238E27FC236}">
                <a16:creationId xmlns:a16="http://schemas.microsoft.com/office/drawing/2014/main" id="{8AD11E1B-1A93-F447-B8FB-7690D5880F0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8745" y="4058416"/>
            <a:ext cx="2632009" cy="594547"/>
          </a:xfrm>
        </p:spPr>
        <p:txBody>
          <a:bodyPr lIns="144000" rIns="144000"/>
          <a:lstStyle>
            <a:lvl1pPr marL="12700" indent="-12700" algn="ctr">
              <a:buNone/>
              <a:tabLst/>
              <a:defRPr/>
            </a:lvl1pPr>
            <a:lvl2pPr marL="12700" indent="-12700" algn="ctr">
              <a:buNone/>
              <a:tabLst/>
              <a:defRPr/>
            </a:lvl2pPr>
            <a:lvl3pPr marL="12700" indent="-12700" algn="ctr">
              <a:buNone/>
              <a:tabLst/>
              <a:defRPr/>
            </a:lvl3pPr>
            <a:lvl4pPr marL="12700" indent="-12700" algn="ctr">
              <a:buNone/>
              <a:tabLst/>
              <a:defRPr/>
            </a:lvl4pPr>
            <a:lvl5pPr marL="12700" indent="-12700" algn="ctr">
              <a:buNone/>
              <a:tabLst/>
              <a:defRPr/>
            </a:lvl5pPr>
          </a:lstStyle>
          <a:p>
            <a:pPr lvl="0"/>
            <a:r>
              <a:rPr lang="en-GB" noProof="0"/>
              <a:t>Click to add short description text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770409C2-3A7C-6E90-7CE2-134403DB075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75447F-B97A-1543-A5B2-74C486881E2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3" name="Footer">
            <a:extLst>
              <a:ext uri="{FF2B5EF4-FFF2-40B4-BE49-F238E27FC236}">
                <a16:creationId xmlns:a16="http://schemas.microsoft.com/office/drawing/2014/main" id="{10325E5A-E337-E24F-A3CE-5BEFB07CB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506952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Large Ch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Subheader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1" y="1360489"/>
            <a:ext cx="417671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3" name="Chart">
            <a:extLst>
              <a:ext uri="{FF2B5EF4-FFF2-40B4-BE49-F238E27FC236}">
                <a16:creationId xmlns:a16="http://schemas.microsoft.com/office/drawing/2014/main" id="{C2B34B54-75E3-4847-A989-9D65BE064B07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8496299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56F3C05D-CBAA-7405-9D43-C81BCAE49E3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8640860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13477F-7D52-EC41-B4E9-226A64704F58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9ADEEDE8-0D1B-9549-A4E1-0C71E9FA9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3761718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Large Tab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21" name="Subheader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1" y="1360489"/>
            <a:ext cx="417671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6" name="Table">
            <a:extLst>
              <a:ext uri="{FF2B5EF4-FFF2-40B4-BE49-F238E27FC236}">
                <a16:creationId xmlns:a16="http://schemas.microsoft.com/office/drawing/2014/main" id="{811F8CED-6808-7E46-91B7-C4DDE3339131}"/>
              </a:ext>
            </a:extLst>
          </p:cNvPr>
          <p:cNvSpPr>
            <a:spLocks noGrp="1"/>
          </p:cNvSpPr>
          <p:nvPr>
            <p:ph type="tbl" sz="quarter" idx="20" hasCustomPrompt="1"/>
          </p:nvPr>
        </p:nvSpPr>
        <p:spPr>
          <a:xfrm>
            <a:off x="323850" y="1718174"/>
            <a:ext cx="8496300" cy="2880000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table</a:t>
            </a:r>
          </a:p>
        </p:txBody>
      </p:sp>
      <p:sp>
        <p:nvSpPr>
          <p:cNvPr id="2" name="Notes">
            <a:extLst>
              <a:ext uri="{FF2B5EF4-FFF2-40B4-BE49-F238E27FC236}">
                <a16:creationId xmlns:a16="http://schemas.microsoft.com/office/drawing/2014/main" id="{E76A647B-DB99-9B02-B958-DF290E5283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5F300D-2F63-0746-B43B-8966DA34D95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1" name="Footer">
            <a:extLst>
              <a:ext uri="{FF2B5EF4-FFF2-40B4-BE49-F238E27FC236}">
                <a16:creationId xmlns:a16="http://schemas.microsoft.com/office/drawing/2014/main" id="{4E4579F6-66FC-3140-A0B3-75F166B05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894712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 Text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9" name="Navigation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418000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6" name="Text 1">
            <a:extLst>
              <a:ext uri="{FF2B5EF4-FFF2-40B4-BE49-F238E27FC236}">
                <a16:creationId xmlns:a16="http://schemas.microsoft.com/office/drawing/2014/main" id="{945DB275-95E7-6348-973E-B426CFDD51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262" y="1447201"/>
            <a:ext cx="4178302" cy="3150974"/>
          </a:xfrm>
          <a:noFill/>
        </p:spPr>
        <p:txBody>
          <a:bodyPr lIns="108000" tIns="108000" rIns="216000" bIns="108000"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" name="Text 2">
            <a:extLst>
              <a:ext uri="{FF2B5EF4-FFF2-40B4-BE49-F238E27FC236}">
                <a16:creationId xmlns:a16="http://schemas.microsoft.com/office/drawing/2014/main" id="{5BBFE38F-ECD3-C344-8099-787A3CDE81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3438" y="1447201"/>
            <a:ext cx="4178302" cy="3150974"/>
          </a:xfrm>
          <a:noFill/>
        </p:spPr>
        <p:txBody>
          <a:bodyPr lIns="108000" tIns="108000" rIns="216000" bIns="108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9" name="Notes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1" y="4695826"/>
            <a:ext cx="4176715" cy="144463"/>
          </a:xfrm>
        </p:spPr>
        <p:txBody>
          <a:bodyPr lIns="111600" tIns="0" rIns="216000" bIns="18000" anchor="b"/>
          <a:lstStyle>
            <a:lvl1pPr marL="0" indent="0">
              <a:spcBef>
                <a:spcPts val="0"/>
              </a:spcBef>
              <a:buNone/>
              <a:tabLst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3" name="Date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CA21E-5021-1E43-BE3A-22C32546DC1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Number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7" name="Footer">
            <a:extLst>
              <a:ext uri="{FF2B5EF4-FFF2-40B4-BE49-F238E27FC236}">
                <a16:creationId xmlns:a16="http://schemas.microsoft.com/office/drawing/2014/main" id="{1EE3E70A-BC06-5843-AB7C-05C92A50E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5061267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0E32CA-3FB7-410F-9A05-C7FF2899D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2000" y="396000"/>
            <a:ext cx="7560000" cy="900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GB" noProof="0"/>
              <a:t>Headline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6DF9E76-C076-461E-AFF4-DB7B045CACC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92000" y="1455420"/>
            <a:ext cx="7560000" cy="318858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GB" noProof="0"/>
              <a:t>Add text here</a:t>
            </a:r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A845DD25-08BD-4AD0-958A-7FE404B91FF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79296-30A3-4AC0-B03D-AFDB95A317C4}" type="datetime1">
              <a:rPr lang="en-GB" noProof="0" smtClean="0"/>
              <a:t>22/11/2024</a:t>
            </a:fld>
            <a:endParaRPr lang="en-GB" noProof="0"/>
          </a:p>
        </p:txBody>
      </p:sp>
      <p:sp>
        <p:nvSpPr>
          <p:cNvPr id="8" name="Platshållare för sidfot 4">
            <a:extLst>
              <a:ext uri="{FF2B5EF4-FFF2-40B4-BE49-F238E27FC236}">
                <a16:creationId xmlns:a16="http://schemas.microsoft.com/office/drawing/2014/main" id="{E5A7556C-F5C5-406D-8ECF-40C2093E6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noProof="0"/>
          </a:p>
          <a:p>
            <a:r>
              <a:rPr lang="en-GB" noProof="0"/>
              <a:t>Confidentiality – Critical (C4), High (C3), Medium (C2), None (C1)</a:t>
            </a:r>
          </a:p>
        </p:txBody>
      </p:sp>
      <p:sp>
        <p:nvSpPr>
          <p:cNvPr id="12" name="Platshållare för bildnummer 5">
            <a:extLst>
              <a:ext uri="{FF2B5EF4-FFF2-40B4-BE49-F238E27FC236}">
                <a16:creationId xmlns:a16="http://schemas.microsoft.com/office/drawing/2014/main" id="{922FA704-6C1C-4A8B-8CD5-A9ADFE2BF7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noProof="0" smtClean="0"/>
              <a:pPr/>
              <a:t>‹nr.›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63017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  <p15:guide id="3" pos="499">
          <p15:clr>
            <a:srgbClr val="FBAE40"/>
          </p15:clr>
        </p15:guide>
        <p15:guide id="4" pos="5265">
          <p15:clr>
            <a:srgbClr val="FBAE40"/>
          </p15:clr>
        </p15:guide>
        <p15:guide id="5" orient="horz" pos="248">
          <p15:clr>
            <a:srgbClr val="FBAE40"/>
          </p15:clr>
        </p15:guide>
        <p15:guide id="6" orient="horz" pos="2935">
          <p15:clr>
            <a:srgbClr val="FBAE40"/>
          </p15:clr>
        </p15:guide>
        <p15:guide id="7" orient="horz" pos="917">
          <p15:clr>
            <a:srgbClr val="FBAE40"/>
          </p15:clr>
        </p15:guide>
        <p15:guide id="8" orient="horz" pos="826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eneric Imag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9B8958B-10DA-F24F-A2EC-49711C241895}"/>
              </a:ext>
            </a:extLst>
          </p:cNvPr>
          <p:cNvSpPr/>
          <p:nvPr userDrawn="1"/>
        </p:nvSpPr>
        <p:spPr>
          <a:xfrm>
            <a:off x="6520874" y="2499520"/>
            <a:ext cx="1003877" cy="493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44B06D9C-224E-0C44-86A7-A872605E97D8}"/>
              </a:ext>
            </a:extLst>
          </p:cNvPr>
          <p:cNvSpPr/>
          <p:nvPr userDrawn="1"/>
        </p:nvSpPr>
        <p:spPr>
          <a:xfrm>
            <a:off x="6520874" y="2007251"/>
            <a:ext cx="1003877" cy="49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FD8F97F-ADFF-3243-828B-B63F5A98CA58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 hidden="1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sidfot 6" hidden="1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0EE0B0DA-C9E9-6D44-AB2E-FAAB426DE7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>
              <a:gd name="connsiteX0" fmla="*/ 5051072 w 8785322"/>
              <a:gd name="connsiteY0" fmla="*/ 2241358 h 4681538"/>
              <a:gd name="connsiteX1" fmla="*/ 5051931 w 8785322"/>
              <a:gd name="connsiteY1" fmla="*/ 2241358 h 4681538"/>
              <a:gd name="connsiteX2" fmla="*/ 5121203 w 8785322"/>
              <a:gd name="connsiteY2" fmla="*/ 2413455 h 4681538"/>
              <a:gd name="connsiteX3" fmla="*/ 4982028 w 8785322"/>
              <a:gd name="connsiteY3" fmla="*/ 2413512 h 4681538"/>
              <a:gd name="connsiteX4" fmla="*/ 2251634 w 8785322"/>
              <a:gd name="connsiteY4" fmla="*/ 2241358 h 4681538"/>
              <a:gd name="connsiteX5" fmla="*/ 2252493 w 8785322"/>
              <a:gd name="connsiteY5" fmla="*/ 2241358 h 4681538"/>
              <a:gd name="connsiteX6" fmla="*/ 2321537 w 8785322"/>
              <a:gd name="connsiteY6" fmla="*/ 2413455 h 4681538"/>
              <a:gd name="connsiteX7" fmla="*/ 2182590 w 8785322"/>
              <a:gd name="connsiteY7" fmla="*/ 2413512 h 4681538"/>
              <a:gd name="connsiteX8" fmla="*/ 4986778 w 8785322"/>
              <a:gd name="connsiteY8" fmla="*/ 2102398 h 4681538"/>
              <a:gd name="connsiteX9" fmla="*/ 4776443 w 8785322"/>
              <a:gd name="connsiteY9" fmla="*/ 2606354 h 4681538"/>
              <a:gd name="connsiteX10" fmla="*/ 4904233 w 8785322"/>
              <a:gd name="connsiteY10" fmla="*/ 2606354 h 4681538"/>
              <a:gd name="connsiteX11" fmla="*/ 4940442 w 8785322"/>
              <a:gd name="connsiteY11" fmla="*/ 2516360 h 4681538"/>
              <a:gd name="connsiteX12" fmla="*/ 5162504 w 8785322"/>
              <a:gd name="connsiteY12" fmla="*/ 2516360 h 4681538"/>
              <a:gd name="connsiteX13" fmla="*/ 5198770 w 8785322"/>
              <a:gd name="connsiteY13" fmla="*/ 2606069 h 4681538"/>
              <a:gd name="connsiteX14" fmla="*/ 5326503 w 8785322"/>
              <a:gd name="connsiteY14" fmla="*/ 2606069 h 4681538"/>
              <a:gd name="connsiteX15" fmla="*/ 5116457 w 8785322"/>
              <a:gd name="connsiteY15" fmla="*/ 2102398 h 4681538"/>
              <a:gd name="connsiteX16" fmla="*/ 2187055 w 8785322"/>
              <a:gd name="connsiteY16" fmla="*/ 2102398 h 4681538"/>
              <a:gd name="connsiteX17" fmla="*/ 1976777 w 8785322"/>
              <a:gd name="connsiteY17" fmla="*/ 2606354 h 4681538"/>
              <a:gd name="connsiteX18" fmla="*/ 2104510 w 8785322"/>
              <a:gd name="connsiteY18" fmla="*/ 2606354 h 4681538"/>
              <a:gd name="connsiteX19" fmla="*/ 2140776 w 8785322"/>
              <a:gd name="connsiteY19" fmla="*/ 2516360 h 4681538"/>
              <a:gd name="connsiteX20" fmla="*/ 2362838 w 8785322"/>
              <a:gd name="connsiteY20" fmla="*/ 2516360 h 4681538"/>
              <a:gd name="connsiteX21" fmla="*/ 2399332 w 8785322"/>
              <a:gd name="connsiteY21" fmla="*/ 2606069 h 4681538"/>
              <a:gd name="connsiteX22" fmla="*/ 2527122 w 8785322"/>
              <a:gd name="connsiteY22" fmla="*/ 2606069 h 4681538"/>
              <a:gd name="connsiteX23" fmla="*/ 2316502 w 8785322"/>
              <a:gd name="connsiteY23" fmla="*/ 2102398 h 4681538"/>
              <a:gd name="connsiteX24" fmla="*/ 5791389 w 8785322"/>
              <a:gd name="connsiteY24" fmla="*/ 2102113 h 4681538"/>
              <a:gd name="connsiteX25" fmla="*/ 5791389 w 8785322"/>
              <a:gd name="connsiteY25" fmla="*/ 2606069 h 4681538"/>
              <a:gd name="connsiteX26" fmla="*/ 6156228 w 8785322"/>
              <a:gd name="connsiteY26" fmla="*/ 2606069 h 4681538"/>
              <a:gd name="connsiteX27" fmla="*/ 6156228 w 8785322"/>
              <a:gd name="connsiteY27" fmla="*/ 2494193 h 4681538"/>
              <a:gd name="connsiteX28" fmla="*/ 5923526 w 8785322"/>
              <a:gd name="connsiteY28" fmla="*/ 2494193 h 4681538"/>
              <a:gd name="connsiteX29" fmla="*/ 5923526 w 8785322"/>
              <a:gd name="connsiteY29" fmla="*/ 2102113 h 4681538"/>
              <a:gd name="connsiteX30" fmla="*/ 5369461 w 8785322"/>
              <a:gd name="connsiteY30" fmla="*/ 2102113 h 4681538"/>
              <a:gd name="connsiteX31" fmla="*/ 5369461 w 8785322"/>
              <a:gd name="connsiteY31" fmla="*/ 2606069 h 4681538"/>
              <a:gd name="connsiteX32" fmla="*/ 5734357 w 8785322"/>
              <a:gd name="connsiteY32" fmla="*/ 2606069 h 4681538"/>
              <a:gd name="connsiteX33" fmla="*/ 5734357 w 8785322"/>
              <a:gd name="connsiteY33" fmla="*/ 2494193 h 4681538"/>
              <a:gd name="connsiteX34" fmla="*/ 5501655 w 8785322"/>
              <a:gd name="connsiteY34" fmla="*/ 2494193 h 4681538"/>
              <a:gd name="connsiteX35" fmla="*/ 5501655 w 8785322"/>
              <a:gd name="connsiteY35" fmla="*/ 2102113 h 4681538"/>
              <a:gd name="connsiteX36" fmla="*/ 4435460 w 8785322"/>
              <a:gd name="connsiteY36" fmla="*/ 2102113 h 4681538"/>
              <a:gd name="connsiteX37" fmla="*/ 4435460 w 8785322"/>
              <a:gd name="connsiteY37" fmla="*/ 2606069 h 4681538"/>
              <a:gd name="connsiteX38" fmla="*/ 4567597 w 8785322"/>
              <a:gd name="connsiteY38" fmla="*/ 2606069 h 4681538"/>
              <a:gd name="connsiteX39" fmla="*/ 4567597 w 8785322"/>
              <a:gd name="connsiteY39" fmla="*/ 2402086 h 4681538"/>
              <a:gd name="connsiteX40" fmla="*/ 4780907 w 8785322"/>
              <a:gd name="connsiteY40" fmla="*/ 2402086 h 4681538"/>
              <a:gd name="connsiteX41" fmla="*/ 4780907 w 8785322"/>
              <a:gd name="connsiteY41" fmla="*/ 2294097 h 4681538"/>
              <a:gd name="connsiteX42" fmla="*/ 4567597 w 8785322"/>
              <a:gd name="connsiteY42" fmla="*/ 2294097 h 4681538"/>
              <a:gd name="connsiteX43" fmla="*/ 4567597 w 8785322"/>
              <a:gd name="connsiteY43" fmla="*/ 2210102 h 4681538"/>
              <a:gd name="connsiteX44" fmla="*/ 4820548 w 8785322"/>
              <a:gd name="connsiteY44" fmla="*/ 2210102 h 4681538"/>
              <a:gd name="connsiteX45" fmla="*/ 4820548 w 8785322"/>
              <a:gd name="connsiteY45" fmla="*/ 2102113 h 4681538"/>
              <a:gd name="connsiteX46" fmla="*/ 3857771 w 8785322"/>
              <a:gd name="connsiteY46" fmla="*/ 2102113 h 4681538"/>
              <a:gd name="connsiteX47" fmla="*/ 3857771 w 8785322"/>
              <a:gd name="connsiteY47" fmla="*/ 2606069 h 4681538"/>
              <a:gd name="connsiteX48" fmla="*/ 3983961 w 8785322"/>
              <a:gd name="connsiteY48" fmla="*/ 2606069 h 4681538"/>
              <a:gd name="connsiteX49" fmla="*/ 3983961 w 8785322"/>
              <a:gd name="connsiteY49" fmla="*/ 2308151 h 4681538"/>
              <a:gd name="connsiteX50" fmla="*/ 4208766 w 8785322"/>
              <a:gd name="connsiteY50" fmla="*/ 2606069 h 4681538"/>
              <a:gd name="connsiteX51" fmla="*/ 4334953 w 8785322"/>
              <a:gd name="connsiteY51" fmla="*/ 2606069 h 4681538"/>
              <a:gd name="connsiteX52" fmla="*/ 4334953 w 8785322"/>
              <a:gd name="connsiteY52" fmla="*/ 2102113 h 4681538"/>
              <a:gd name="connsiteX53" fmla="*/ 4208766 w 8785322"/>
              <a:gd name="connsiteY53" fmla="*/ 2102113 h 4681538"/>
              <a:gd name="connsiteX54" fmla="*/ 4208766 w 8785322"/>
              <a:gd name="connsiteY54" fmla="*/ 2403686 h 4681538"/>
              <a:gd name="connsiteX55" fmla="*/ 3983961 w 8785322"/>
              <a:gd name="connsiteY55" fmla="*/ 2102113 h 4681538"/>
              <a:gd name="connsiteX56" fmla="*/ 3393284 w 8785322"/>
              <a:gd name="connsiteY56" fmla="*/ 2102113 h 4681538"/>
              <a:gd name="connsiteX57" fmla="*/ 3393284 w 8785322"/>
              <a:gd name="connsiteY57" fmla="*/ 2606069 h 4681538"/>
              <a:gd name="connsiteX58" fmla="*/ 3525421 w 8785322"/>
              <a:gd name="connsiteY58" fmla="*/ 2606069 h 4681538"/>
              <a:gd name="connsiteX59" fmla="*/ 3766361 w 8785322"/>
              <a:gd name="connsiteY59" fmla="*/ 2606069 h 4681538"/>
              <a:gd name="connsiteX60" fmla="*/ 3766361 w 8785322"/>
              <a:gd name="connsiteY60" fmla="*/ 2498080 h 4681538"/>
              <a:gd name="connsiteX61" fmla="*/ 3525421 w 8785322"/>
              <a:gd name="connsiteY61" fmla="*/ 2498080 h 4681538"/>
              <a:gd name="connsiteX62" fmla="*/ 3525421 w 8785322"/>
              <a:gd name="connsiteY62" fmla="*/ 2398887 h 4681538"/>
              <a:gd name="connsiteX63" fmla="*/ 3729635 w 8785322"/>
              <a:gd name="connsiteY63" fmla="*/ 2398887 h 4681538"/>
              <a:gd name="connsiteX64" fmla="*/ 3729635 w 8785322"/>
              <a:gd name="connsiteY64" fmla="*/ 2290897 h 4681538"/>
              <a:gd name="connsiteX65" fmla="*/ 3525421 w 8785322"/>
              <a:gd name="connsiteY65" fmla="*/ 2290897 h 4681538"/>
              <a:gd name="connsiteX66" fmla="*/ 3525421 w 8785322"/>
              <a:gd name="connsiteY66" fmla="*/ 2210102 h 4681538"/>
              <a:gd name="connsiteX67" fmla="*/ 3766361 w 8785322"/>
              <a:gd name="connsiteY67" fmla="*/ 2210102 h 4681538"/>
              <a:gd name="connsiteX68" fmla="*/ 3766361 w 8785322"/>
              <a:gd name="connsiteY68" fmla="*/ 2102113 h 4681538"/>
              <a:gd name="connsiteX69" fmla="*/ 2918731 w 8785322"/>
              <a:gd name="connsiteY69" fmla="*/ 2102113 h 4681538"/>
              <a:gd name="connsiteX70" fmla="*/ 2918731 w 8785322"/>
              <a:gd name="connsiteY70" fmla="*/ 2210102 h 4681538"/>
              <a:gd name="connsiteX71" fmla="*/ 3050868 w 8785322"/>
              <a:gd name="connsiteY71" fmla="*/ 2210102 h 4681538"/>
              <a:gd name="connsiteX72" fmla="*/ 3050868 w 8785322"/>
              <a:gd name="connsiteY72" fmla="*/ 2606069 h 4681538"/>
              <a:gd name="connsiteX73" fmla="*/ 3183006 w 8785322"/>
              <a:gd name="connsiteY73" fmla="*/ 2606069 h 4681538"/>
              <a:gd name="connsiteX74" fmla="*/ 3183006 w 8785322"/>
              <a:gd name="connsiteY74" fmla="*/ 2210102 h 4681538"/>
              <a:gd name="connsiteX75" fmla="*/ 3329218 w 8785322"/>
              <a:gd name="connsiteY75" fmla="*/ 2210102 h 4681538"/>
              <a:gd name="connsiteX76" fmla="*/ 3329218 w 8785322"/>
              <a:gd name="connsiteY76" fmla="*/ 2102113 h 4681538"/>
              <a:gd name="connsiteX77" fmla="*/ 2462254 w 8785322"/>
              <a:gd name="connsiteY77" fmla="*/ 2102113 h 4681538"/>
              <a:gd name="connsiteX78" fmla="*/ 2462254 w 8785322"/>
              <a:gd name="connsiteY78" fmla="*/ 2210102 h 4681538"/>
              <a:gd name="connsiteX79" fmla="*/ 2608405 w 8785322"/>
              <a:gd name="connsiteY79" fmla="*/ 2210102 h 4681538"/>
              <a:gd name="connsiteX80" fmla="*/ 2608405 w 8785322"/>
              <a:gd name="connsiteY80" fmla="*/ 2606069 h 4681538"/>
              <a:gd name="connsiteX81" fmla="*/ 2740547 w 8785322"/>
              <a:gd name="connsiteY81" fmla="*/ 2606069 h 4681538"/>
              <a:gd name="connsiteX82" fmla="*/ 2740547 w 8785322"/>
              <a:gd name="connsiteY82" fmla="*/ 2210102 h 4681538"/>
              <a:gd name="connsiteX83" fmla="*/ 2872684 w 8785322"/>
              <a:gd name="connsiteY83" fmla="*/ 2210102 h 4681538"/>
              <a:gd name="connsiteX84" fmla="*/ 2872684 w 8785322"/>
              <a:gd name="connsiteY84" fmla="*/ 2102113 h 4681538"/>
              <a:gd name="connsiteX85" fmla="*/ 1517899 w 8785322"/>
              <a:gd name="connsiteY85" fmla="*/ 2102113 h 4681538"/>
              <a:gd name="connsiteX86" fmla="*/ 1724857 w 8785322"/>
              <a:gd name="connsiteY86" fmla="*/ 2606069 h 4681538"/>
              <a:gd name="connsiteX87" fmla="*/ 1854995 w 8785322"/>
              <a:gd name="connsiteY87" fmla="*/ 2606069 h 4681538"/>
              <a:gd name="connsiteX88" fmla="*/ 2061952 w 8785322"/>
              <a:gd name="connsiteY88" fmla="*/ 2102113 h 4681538"/>
              <a:gd name="connsiteX89" fmla="*/ 1934219 w 8785322"/>
              <a:gd name="connsiteY89" fmla="*/ 2102113 h 4681538"/>
              <a:gd name="connsiteX90" fmla="*/ 1790469 w 8785322"/>
              <a:gd name="connsiteY90" fmla="*/ 2456425 h 4681538"/>
              <a:gd name="connsiteX91" fmla="*/ 1789382 w 8785322"/>
              <a:gd name="connsiteY91" fmla="*/ 2456425 h 4681538"/>
              <a:gd name="connsiteX92" fmla="*/ 1645690 w 8785322"/>
              <a:gd name="connsiteY92" fmla="*/ 2102113 h 4681538"/>
              <a:gd name="connsiteX93" fmla="*/ 6850605 w 8785322"/>
              <a:gd name="connsiteY93" fmla="*/ 1899225 h 4681538"/>
              <a:gd name="connsiteX94" fmla="*/ 6417469 w 8785322"/>
              <a:gd name="connsiteY94" fmla="*/ 2251840 h 4681538"/>
              <a:gd name="connsiteX95" fmla="*/ 6408495 w 8785322"/>
              <a:gd name="connsiteY95" fmla="*/ 2340755 h 4681538"/>
              <a:gd name="connsiteX96" fmla="*/ 6408486 w 8785322"/>
              <a:gd name="connsiteY96" fmla="*/ 2340755 h 4681538"/>
              <a:gd name="connsiteX97" fmla="*/ 6408491 w 8785322"/>
              <a:gd name="connsiteY97" fmla="*/ 2340798 h 4681538"/>
              <a:gd name="connsiteX98" fmla="*/ 6408486 w 8785322"/>
              <a:gd name="connsiteY98" fmla="*/ 2340841 h 4681538"/>
              <a:gd name="connsiteX99" fmla="*/ 6408495 w 8785322"/>
              <a:gd name="connsiteY99" fmla="*/ 2340841 h 4681538"/>
              <a:gd name="connsiteX100" fmla="*/ 6417478 w 8785322"/>
              <a:gd name="connsiteY100" fmla="*/ 2429748 h 4681538"/>
              <a:gd name="connsiteX101" fmla="*/ 6850605 w 8785322"/>
              <a:gd name="connsiteY101" fmla="*/ 2782318 h 4681538"/>
              <a:gd name="connsiteX102" fmla="*/ 6850666 w 8785322"/>
              <a:gd name="connsiteY102" fmla="*/ 2782318 h 4681538"/>
              <a:gd name="connsiteX103" fmla="*/ 7283747 w 8785322"/>
              <a:gd name="connsiteY103" fmla="*/ 2429745 h 4681538"/>
              <a:gd name="connsiteX104" fmla="*/ 7292720 w 8785322"/>
              <a:gd name="connsiteY104" fmla="*/ 2340841 h 4681538"/>
              <a:gd name="connsiteX105" fmla="*/ 7292728 w 8785322"/>
              <a:gd name="connsiteY105" fmla="*/ 2340841 h 4681538"/>
              <a:gd name="connsiteX106" fmla="*/ 7292724 w 8785322"/>
              <a:gd name="connsiteY106" fmla="*/ 2340798 h 4681538"/>
              <a:gd name="connsiteX107" fmla="*/ 7292728 w 8785322"/>
              <a:gd name="connsiteY107" fmla="*/ 2340755 h 4681538"/>
              <a:gd name="connsiteX108" fmla="*/ 7292720 w 8785322"/>
              <a:gd name="connsiteY108" fmla="*/ 2340755 h 4681538"/>
              <a:gd name="connsiteX109" fmla="*/ 7283766 w 8785322"/>
              <a:gd name="connsiteY109" fmla="*/ 2251850 h 4681538"/>
              <a:gd name="connsiteX110" fmla="*/ 6850723 w 8785322"/>
              <a:gd name="connsiteY110" fmla="*/ 1899225 h 4681538"/>
              <a:gd name="connsiteX111" fmla="*/ 6850605 w 8785322"/>
              <a:gd name="connsiteY111" fmla="*/ 1899225 h 4681538"/>
              <a:gd name="connsiteX112" fmla="*/ 0 w 8785322"/>
              <a:gd name="connsiteY112" fmla="*/ 0 h 4681538"/>
              <a:gd name="connsiteX113" fmla="*/ 8785322 w 8785322"/>
              <a:gd name="connsiteY113" fmla="*/ 0 h 4681538"/>
              <a:gd name="connsiteX114" fmla="*/ 8785322 w 8785322"/>
              <a:gd name="connsiteY114" fmla="*/ 4681538 h 4681538"/>
              <a:gd name="connsiteX115" fmla="*/ 0 w 8785322"/>
              <a:gd name="connsiteY115" fmla="*/ 4681538 h 46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8785322" h="4681538">
                <a:moveTo>
                  <a:pt x="5051072" y="2241358"/>
                </a:moveTo>
                <a:lnTo>
                  <a:pt x="5051931" y="2241358"/>
                </a:lnTo>
                <a:lnTo>
                  <a:pt x="5121203" y="2413455"/>
                </a:lnTo>
                <a:lnTo>
                  <a:pt x="4982028" y="2413512"/>
                </a:lnTo>
                <a:close/>
                <a:moveTo>
                  <a:pt x="2251634" y="2241358"/>
                </a:moveTo>
                <a:lnTo>
                  <a:pt x="2252493" y="2241358"/>
                </a:lnTo>
                <a:lnTo>
                  <a:pt x="2321537" y="2413455"/>
                </a:lnTo>
                <a:lnTo>
                  <a:pt x="2182590" y="2413512"/>
                </a:lnTo>
                <a:close/>
                <a:moveTo>
                  <a:pt x="4986778" y="2102398"/>
                </a:moveTo>
                <a:lnTo>
                  <a:pt x="4776443" y="2606354"/>
                </a:lnTo>
                <a:lnTo>
                  <a:pt x="4904233" y="2606354"/>
                </a:lnTo>
                <a:lnTo>
                  <a:pt x="4940442" y="2516360"/>
                </a:lnTo>
                <a:lnTo>
                  <a:pt x="5162504" y="2516360"/>
                </a:lnTo>
                <a:lnTo>
                  <a:pt x="5198770" y="2606069"/>
                </a:lnTo>
                <a:lnTo>
                  <a:pt x="5326503" y="2606069"/>
                </a:lnTo>
                <a:lnTo>
                  <a:pt x="5116457" y="2102398"/>
                </a:lnTo>
                <a:close/>
                <a:moveTo>
                  <a:pt x="2187055" y="2102398"/>
                </a:moveTo>
                <a:lnTo>
                  <a:pt x="1976777" y="2606354"/>
                </a:lnTo>
                <a:lnTo>
                  <a:pt x="2104510" y="2606354"/>
                </a:lnTo>
                <a:lnTo>
                  <a:pt x="2140776" y="2516360"/>
                </a:lnTo>
                <a:lnTo>
                  <a:pt x="2362838" y="2516360"/>
                </a:lnTo>
                <a:lnTo>
                  <a:pt x="2399332" y="2606069"/>
                </a:lnTo>
                <a:lnTo>
                  <a:pt x="2527122" y="2606069"/>
                </a:lnTo>
                <a:lnTo>
                  <a:pt x="2316502" y="2102398"/>
                </a:lnTo>
                <a:close/>
                <a:moveTo>
                  <a:pt x="5791389" y="2102113"/>
                </a:moveTo>
                <a:lnTo>
                  <a:pt x="5791389" y="2606069"/>
                </a:lnTo>
                <a:lnTo>
                  <a:pt x="6156228" y="2606069"/>
                </a:lnTo>
                <a:lnTo>
                  <a:pt x="6156228" y="2494193"/>
                </a:lnTo>
                <a:lnTo>
                  <a:pt x="5923526" y="2494193"/>
                </a:lnTo>
                <a:lnTo>
                  <a:pt x="5923526" y="2102113"/>
                </a:lnTo>
                <a:close/>
                <a:moveTo>
                  <a:pt x="5369461" y="2102113"/>
                </a:moveTo>
                <a:lnTo>
                  <a:pt x="5369461" y="2606069"/>
                </a:lnTo>
                <a:lnTo>
                  <a:pt x="5734357" y="2606069"/>
                </a:lnTo>
                <a:lnTo>
                  <a:pt x="5734357" y="2494193"/>
                </a:lnTo>
                <a:lnTo>
                  <a:pt x="5501655" y="2494193"/>
                </a:lnTo>
                <a:lnTo>
                  <a:pt x="5501655" y="2102113"/>
                </a:lnTo>
                <a:close/>
                <a:moveTo>
                  <a:pt x="4435460" y="2102113"/>
                </a:moveTo>
                <a:lnTo>
                  <a:pt x="4435460" y="2606069"/>
                </a:lnTo>
                <a:lnTo>
                  <a:pt x="4567597" y="2606069"/>
                </a:lnTo>
                <a:lnTo>
                  <a:pt x="4567597" y="2402086"/>
                </a:lnTo>
                <a:lnTo>
                  <a:pt x="4780907" y="2402086"/>
                </a:lnTo>
                <a:lnTo>
                  <a:pt x="4780907" y="2294097"/>
                </a:lnTo>
                <a:lnTo>
                  <a:pt x="4567597" y="2294097"/>
                </a:lnTo>
                <a:lnTo>
                  <a:pt x="4567597" y="2210102"/>
                </a:lnTo>
                <a:lnTo>
                  <a:pt x="4820548" y="2210102"/>
                </a:lnTo>
                <a:lnTo>
                  <a:pt x="4820548" y="2102113"/>
                </a:lnTo>
                <a:close/>
                <a:moveTo>
                  <a:pt x="3857771" y="2102113"/>
                </a:moveTo>
                <a:lnTo>
                  <a:pt x="3857771" y="2606069"/>
                </a:lnTo>
                <a:lnTo>
                  <a:pt x="3983961" y="2606069"/>
                </a:lnTo>
                <a:lnTo>
                  <a:pt x="3983961" y="2308151"/>
                </a:lnTo>
                <a:lnTo>
                  <a:pt x="4208766" y="2606069"/>
                </a:lnTo>
                <a:lnTo>
                  <a:pt x="4334953" y="2606069"/>
                </a:lnTo>
                <a:lnTo>
                  <a:pt x="4334953" y="2102113"/>
                </a:lnTo>
                <a:lnTo>
                  <a:pt x="4208766" y="2102113"/>
                </a:lnTo>
                <a:lnTo>
                  <a:pt x="4208766" y="2403686"/>
                </a:lnTo>
                <a:lnTo>
                  <a:pt x="3983961" y="2102113"/>
                </a:lnTo>
                <a:close/>
                <a:moveTo>
                  <a:pt x="3393284" y="2102113"/>
                </a:moveTo>
                <a:lnTo>
                  <a:pt x="3393284" y="2606069"/>
                </a:lnTo>
                <a:lnTo>
                  <a:pt x="3525421" y="2606069"/>
                </a:lnTo>
                <a:lnTo>
                  <a:pt x="3766361" y="2606069"/>
                </a:lnTo>
                <a:lnTo>
                  <a:pt x="3766361" y="2498080"/>
                </a:lnTo>
                <a:lnTo>
                  <a:pt x="3525421" y="2498080"/>
                </a:lnTo>
                <a:lnTo>
                  <a:pt x="3525421" y="2398887"/>
                </a:lnTo>
                <a:lnTo>
                  <a:pt x="3729635" y="2398887"/>
                </a:lnTo>
                <a:lnTo>
                  <a:pt x="3729635" y="2290897"/>
                </a:lnTo>
                <a:lnTo>
                  <a:pt x="3525421" y="2290897"/>
                </a:lnTo>
                <a:lnTo>
                  <a:pt x="3525421" y="2210102"/>
                </a:lnTo>
                <a:lnTo>
                  <a:pt x="3766361" y="2210102"/>
                </a:lnTo>
                <a:lnTo>
                  <a:pt x="3766361" y="2102113"/>
                </a:lnTo>
                <a:close/>
                <a:moveTo>
                  <a:pt x="2918731" y="2102113"/>
                </a:moveTo>
                <a:lnTo>
                  <a:pt x="2918731" y="2210102"/>
                </a:lnTo>
                <a:lnTo>
                  <a:pt x="3050868" y="2210102"/>
                </a:lnTo>
                <a:lnTo>
                  <a:pt x="3050868" y="2606069"/>
                </a:lnTo>
                <a:lnTo>
                  <a:pt x="3183006" y="2606069"/>
                </a:lnTo>
                <a:lnTo>
                  <a:pt x="3183006" y="2210102"/>
                </a:lnTo>
                <a:lnTo>
                  <a:pt x="3329218" y="2210102"/>
                </a:lnTo>
                <a:lnTo>
                  <a:pt x="3329218" y="2102113"/>
                </a:lnTo>
                <a:close/>
                <a:moveTo>
                  <a:pt x="2462254" y="2102113"/>
                </a:moveTo>
                <a:lnTo>
                  <a:pt x="2462254" y="2210102"/>
                </a:lnTo>
                <a:lnTo>
                  <a:pt x="2608405" y="2210102"/>
                </a:lnTo>
                <a:lnTo>
                  <a:pt x="2608405" y="2606069"/>
                </a:lnTo>
                <a:lnTo>
                  <a:pt x="2740547" y="2606069"/>
                </a:lnTo>
                <a:lnTo>
                  <a:pt x="2740547" y="2210102"/>
                </a:lnTo>
                <a:lnTo>
                  <a:pt x="2872684" y="2210102"/>
                </a:lnTo>
                <a:lnTo>
                  <a:pt x="2872684" y="2102113"/>
                </a:lnTo>
                <a:close/>
                <a:moveTo>
                  <a:pt x="1517899" y="2102113"/>
                </a:moveTo>
                <a:lnTo>
                  <a:pt x="1724857" y="2606069"/>
                </a:lnTo>
                <a:lnTo>
                  <a:pt x="1854995" y="2606069"/>
                </a:lnTo>
                <a:lnTo>
                  <a:pt x="2061952" y="2102113"/>
                </a:lnTo>
                <a:lnTo>
                  <a:pt x="1934219" y="2102113"/>
                </a:lnTo>
                <a:lnTo>
                  <a:pt x="1790469" y="2456425"/>
                </a:lnTo>
                <a:lnTo>
                  <a:pt x="1789382" y="2456425"/>
                </a:lnTo>
                <a:lnTo>
                  <a:pt x="1645690" y="2102113"/>
                </a:lnTo>
                <a:close/>
                <a:moveTo>
                  <a:pt x="6850605" y="1899225"/>
                </a:moveTo>
                <a:cubicBezTo>
                  <a:pt x="6636954" y="1899225"/>
                  <a:pt x="6458695" y="2050602"/>
                  <a:pt x="6417469" y="2251840"/>
                </a:cubicBezTo>
                <a:lnTo>
                  <a:pt x="6408495" y="2340755"/>
                </a:lnTo>
                <a:lnTo>
                  <a:pt x="6408486" y="2340755"/>
                </a:lnTo>
                <a:lnTo>
                  <a:pt x="6408491" y="2340798"/>
                </a:lnTo>
                <a:lnTo>
                  <a:pt x="6408486" y="2340841"/>
                </a:lnTo>
                <a:lnTo>
                  <a:pt x="6408495" y="2340841"/>
                </a:lnTo>
                <a:lnTo>
                  <a:pt x="6417478" y="2429748"/>
                </a:lnTo>
                <a:cubicBezTo>
                  <a:pt x="6458721" y="2630964"/>
                  <a:pt x="6636972" y="2782318"/>
                  <a:pt x="6850605" y="2782318"/>
                </a:cubicBezTo>
                <a:cubicBezTo>
                  <a:pt x="6850626" y="2782318"/>
                  <a:pt x="6850646" y="2782318"/>
                  <a:pt x="6850666" y="2782318"/>
                </a:cubicBezTo>
                <a:cubicBezTo>
                  <a:pt x="7064292" y="2782318"/>
                  <a:pt x="7242526" y="2630958"/>
                  <a:pt x="7283747" y="2429745"/>
                </a:cubicBezTo>
                <a:lnTo>
                  <a:pt x="7292720" y="2340841"/>
                </a:lnTo>
                <a:lnTo>
                  <a:pt x="7292728" y="2340841"/>
                </a:lnTo>
                <a:lnTo>
                  <a:pt x="7292724" y="2340798"/>
                </a:lnTo>
                <a:lnTo>
                  <a:pt x="7292728" y="2340755"/>
                </a:lnTo>
                <a:lnTo>
                  <a:pt x="7292720" y="2340755"/>
                </a:lnTo>
                <a:lnTo>
                  <a:pt x="7283766" y="2251850"/>
                </a:lnTo>
                <a:cubicBezTo>
                  <a:pt x="7242583" y="2050634"/>
                  <a:pt x="7064349" y="1899253"/>
                  <a:pt x="6850723" y="1899225"/>
                </a:cubicBezTo>
                <a:cubicBezTo>
                  <a:pt x="6850683" y="1899225"/>
                  <a:pt x="6850646" y="1899225"/>
                  <a:pt x="6850605" y="1899225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803F8D0-F719-E241-8577-1EB6E3E95C67}"/>
              </a:ext>
            </a:extLst>
          </p:cNvPr>
          <p:cNvSpPr/>
          <p:nvPr userDrawn="1"/>
        </p:nvSpPr>
        <p:spPr>
          <a:xfrm>
            <a:off x="3949701" y="4867047"/>
            <a:ext cx="1193800" cy="27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</p:spTree>
    <p:extLst>
      <p:ext uri="{BB962C8B-B14F-4D97-AF65-F5344CB8AC3E}">
        <p14:creationId xmlns:p14="http://schemas.microsoft.com/office/powerpoint/2010/main" val="20221187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858049C-E6B9-F542-B99A-9A9DB094DA2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 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70BF8E9-745F-E646-8ACE-EA0841D80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1719827"/>
            <a:ext cx="8496300" cy="1560972"/>
          </a:xfrm>
        </p:spPr>
        <p:txBody>
          <a:bodyPr lIns="216000" rIns="216000"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presentation title in two rows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454F8E95-426A-F348-AA14-06D4E6F905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307558"/>
            <a:ext cx="2736850" cy="715803"/>
          </a:xfrm>
        </p:spPr>
        <p:txBody>
          <a:bodyPr lIns="216000" rIns="216000"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Name of presenter and</a:t>
            </a:r>
            <a:br>
              <a:rPr lang="en-GB" noProof="0"/>
            </a:br>
            <a:r>
              <a:rPr lang="en-GB" noProof="0"/>
              <a:t>Job title</a:t>
            </a:r>
          </a:p>
        </p:txBody>
      </p:sp>
    </p:spTree>
    <p:extLst>
      <p:ext uri="{BB962C8B-B14F-4D97-AF65-F5344CB8AC3E}">
        <p14:creationId xmlns:p14="http://schemas.microsoft.com/office/powerpoint/2010/main" val="402098667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266693" indent="-266693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sz="1800" b="1"/>
            </a:lvl1pPr>
            <a:lvl2pPr marL="15875" indent="-15875">
              <a:tabLst/>
              <a:defRPr sz="24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989A160-470D-1A48-BA1C-9526BE8C1AB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</p:spTree>
    <p:extLst>
      <p:ext uri="{BB962C8B-B14F-4D97-AF65-F5344CB8AC3E}">
        <p14:creationId xmlns:p14="http://schemas.microsoft.com/office/powerpoint/2010/main" val="30996956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342892" indent="-342892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1"/>
            </a:lvl1pPr>
            <a:lvl2pPr marL="15875" indent="-15875">
              <a:tabLst/>
              <a:defRPr sz="24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989A160-470D-1A48-BA1C-9526BE8C1AB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</p:spTree>
    <p:extLst>
      <p:ext uri="{BB962C8B-B14F-4D97-AF65-F5344CB8AC3E}">
        <p14:creationId xmlns:p14="http://schemas.microsoft.com/office/powerpoint/2010/main" val="2409006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890B66B-B013-B448-8E61-32D8E4E0051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0" name="Platshållare för text 15">
            <a:extLst>
              <a:ext uri="{FF2B5EF4-FFF2-40B4-BE49-F238E27FC236}">
                <a16:creationId xmlns:a16="http://schemas.microsoft.com/office/drawing/2014/main" id="{E89B3305-CD61-6F45-85AE-0AF738D56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4" y="276227"/>
            <a:ext cx="5616575" cy="276999"/>
          </a:xfrm>
        </p:spPr>
        <p:txBody>
          <a:bodyPr lIns="216000" rIns="216000" anchor="t"/>
          <a:lstStyle>
            <a:lvl1pPr marL="3175" indent="-3175" algn="ctr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D0286019-1596-CC4C-95F2-E2F7E54FE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chapter </a:t>
            </a:r>
            <a:br>
              <a:rPr lang="en-GB" noProof="0"/>
            </a:br>
            <a:r>
              <a:rPr lang="en-GB" noProof="0"/>
              <a:t>or divider text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8C9F6B2B-126D-5341-B841-385A749E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10223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2BAF0C50-CA87-3545-A139-C279A0DCF97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8" name="Platshållare för sidfot 6">
            <a:extLst>
              <a:ext uri="{FF2B5EF4-FFF2-40B4-BE49-F238E27FC236}">
                <a16:creationId xmlns:a16="http://schemas.microsoft.com/office/drawing/2014/main" id="{F76D3661-5BD5-6848-A702-AC0A276D4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78759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79B0F32-ABA6-1342-82AF-F0B5B8E9A12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3AFBD1D1-32D7-814D-842E-EBEF1C140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338695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o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8A74613-159C-1A4F-ADF1-36977EF20F2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3" name="Platshållare för bild 32">
            <a:extLst>
              <a:ext uri="{FF2B5EF4-FFF2-40B4-BE49-F238E27FC236}">
                <a16:creationId xmlns:a16="http://schemas.microsoft.com/office/drawing/2014/main" id="{99FB47D4-AFE7-B043-97C1-A69890F347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/>
            <a:ahLst/>
            <a:cxnLst/>
            <a:rect l="l" t="t" r="r" b="b"/>
            <a:pathLst>
              <a:path w="8785322" h="4681538">
                <a:moveTo>
                  <a:pt x="8379260" y="3874916"/>
                </a:moveTo>
                <a:lnTo>
                  <a:pt x="8379260" y="4136296"/>
                </a:lnTo>
                <a:lnTo>
                  <a:pt x="8504834" y="4136296"/>
                </a:lnTo>
                <a:cubicBezTo>
                  <a:pt x="8504214" y="4187766"/>
                  <a:pt x="8492586" y="4229003"/>
                  <a:pt x="8469952" y="4260009"/>
                </a:cubicBezTo>
                <a:cubicBezTo>
                  <a:pt x="8447318" y="4291015"/>
                  <a:pt x="8409956" y="4315200"/>
                  <a:pt x="8357866" y="4332563"/>
                </a:cubicBezTo>
                <a:lnTo>
                  <a:pt x="8409026" y="4441394"/>
                </a:lnTo>
                <a:cubicBezTo>
                  <a:pt x="8464216" y="4421550"/>
                  <a:pt x="8509950" y="4394110"/>
                  <a:pt x="8546226" y="4359073"/>
                </a:cubicBezTo>
                <a:cubicBezTo>
                  <a:pt x="8582503" y="4324036"/>
                  <a:pt x="8607308" y="4284814"/>
                  <a:pt x="8620640" y="4241406"/>
                </a:cubicBezTo>
                <a:cubicBezTo>
                  <a:pt x="8633973" y="4197998"/>
                  <a:pt x="8640639" y="4138466"/>
                  <a:pt x="8640639" y="4062812"/>
                </a:cubicBezTo>
                <a:lnTo>
                  <a:pt x="8640639" y="3874916"/>
                </a:lnTo>
                <a:close/>
                <a:moveTo>
                  <a:pt x="7940217" y="3874916"/>
                </a:moveTo>
                <a:lnTo>
                  <a:pt x="7940217" y="4136296"/>
                </a:lnTo>
                <a:lnTo>
                  <a:pt x="8066721" y="4136296"/>
                </a:lnTo>
                <a:cubicBezTo>
                  <a:pt x="8065481" y="4187766"/>
                  <a:pt x="8053699" y="4229003"/>
                  <a:pt x="8031374" y="4260009"/>
                </a:cubicBezTo>
                <a:cubicBezTo>
                  <a:pt x="8009050" y="4291015"/>
                  <a:pt x="7971533" y="4315200"/>
                  <a:pt x="7918823" y="4332563"/>
                </a:cubicBezTo>
                <a:lnTo>
                  <a:pt x="7969983" y="4441394"/>
                </a:lnTo>
                <a:cubicBezTo>
                  <a:pt x="8025793" y="4421550"/>
                  <a:pt x="8071837" y="4394110"/>
                  <a:pt x="8108114" y="4359073"/>
                </a:cubicBezTo>
                <a:cubicBezTo>
                  <a:pt x="8144391" y="4324036"/>
                  <a:pt x="8169040" y="4284814"/>
                  <a:pt x="8182063" y="4241406"/>
                </a:cubicBezTo>
                <a:cubicBezTo>
                  <a:pt x="8195085" y="4197998"/>
                  <a:pt x="8201597" y="4138466"/>
                  <a:pt x="8201597" y="4062812"/>
                </a:cubicBezTo>
                <a:lnTo>
                  <a:pt x="8201597" y="3874916"/>
                </a:lnTo>
                <a:close/>
                <a:moveTo>
                  <a:pt x="816817" y="173144"/>
                </a:moveTo>
                <a:cubicBezTo>
                  <a:pt x="761626" y="192988"/>
                  <a:pt x="715893" y="220273"/>
                  <a:pt x="679616" y="254999"/>
                </a:cubicBezTo>
                <a:cubicBezTo>
                  <a:pt x="643339" y="289726"/>
                  <a:pt x="618534" y="328793"/>
                  <a:pt x="605202" y="372202"/>
                </a:cubicBezTo>
                <a:cubicBezTo>
                  <a:pt x="591869" y="415610"/>
                  <a:pt x="585203" y="475451"/>
                  <a:pt x="585203" y="551726"/>
                </a:cubicBezTo>
                <a:lnTo>
                  <a:pt x="585203" y="738691"/>
                </a:lnTo>
                <a:lnTo>
                  <a:pt x="846582" y="738691"/>
                </a:lnTo>
                <a:lnTo>
                  <a:pt x="846582" y="477311"/>
                </a:lnTo>
                <a:lnTo>
                  <a:pt x="720078" y="477311"/>
                </a:lnTo>
                <a:cubicBezTo>
                  <a:pt x="721319" y="425842"/>
                  <a:pt x="733256" y="384604"/>
                  <a:pt x="755890" y="353598"/>
                </a:cubicBezTo>
                <a:cubicBezTo>
                  <a:pt x="778524" y="322592"/>
                  <a:pt x="815887" y="298408"/>
                  <a:pt x="867976" y="281044"/>
                </a:cubicBezTo>
                <a:close/>
                <a:moveTo>
                  <a:pt x="380564" y="173144"/>
                </a:moveTo>
                <a:cubicBezTo>
                  <a:pt x="324754" y="192988"/>
                  <a:pt x="278865" y="220273"/>
                  <a:pt x="242898" y="254999"/>
                </a:cubicBezTo>
                <a:cubicBezTo>
                  <a:pt x="206931" y="289726"/>
                  <a:pt x="182282" y="328948"/>
                  <a:pt x="168949" y="372667"/>
                </a:cubicBezTo>
                <a:cubicBezTo>
                  <a:pt x="155617" y="416385"/>
                  <a:pt x="148950" y="476071"/>
                  <a:pt x="148950" y="551726"/>
                </a:cubicBezTo>
                <a:lnTo>
                  <a:pt x="148950" y="738691"/>
                </a:lnTo>
                <a:lnTo>
                  <a:pt x="410330" y="738691"/>
                </a:lnTo>
                <a:lnTo>
                  <a:pt x="410330" y="477311"/>
                </a:lnTo>
                <a:lnTo>
                  <a:pt x="283826" y="477311"/>
                </a:lnTo>
                <a:cubicBezTo>
                  <a:pt x="285066" y="425842"/>
                  <a:pt x="297003" y="384604"/>
                  <a:pt x="319638" y="353598"/>
                </a:cubicBezTo>
                <a:cubicBezTo>
                  <a:pt x="342272" y="322592"/>
                  <a:pt x="379634" y="298408"/>
                  <a:pt x="431724" y="281044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9" name="Platshållare för text 14">
            <a:extLst>
              <a:ext uri="{FF2B5EF4-FFF2-40B4-BE49-F238E27FC236}">
                <a16:creationId xmlns:a16="http://schemas.microsoft.com/office/drawing/2014/main" id="{0752070A-41E1-7D46-9FFE-B3EB4F12E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961777"/>
            <a:ext cx="2736850" cy="742286"/>
          </a:xfrm>
        </p:spPr>
        <p:txBody>
          <a:bodyPr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– Source of quote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2AF8C6B0-2A99-6F45-B536-0E0C728FB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031010"/>
            <a:ext cx="8496000" cy="2937018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inspiring quote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D235B6C8-FB19-4544-A8A8-260345B89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885616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1"/>
            <a:ext cx="4176713" cy="1583617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607170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  <a:p>
            <a:pPr lvl="0"/>
            <a:endParaRPr lang="en-GB" noProof="0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3439" y="158751"/>
            <a:ext cx="432127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70E9BCE-B500-574E-80BA-2C3F99FA837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652028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6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2103439"/>
            <a:ext cx="2735262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8"/>
            <a:ext cx="5616575" cy="249374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  <a:p>
            <a:endParaRPr lang="en-GB" noProof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035A1B8-801E-5F44-A690-A7A62584F65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1">
            <a:extLst>
              <a:ext uri="{FF2B5EF4-FFF2-40B4-BE49-F238E27FC236}">
                <a16:creationId xmlns:a16="http://schemas.microsoft.com/office/drawing/2014/main" id="{0FB76FD9-59CC-F342-90A0-4CBDA20D19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4370" y="2103439"/>
            <a:ext cx="2736056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82519C75-0594-8F47-9542-99B135CAA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0823423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9389" y="158751"/>
            <a:ext cx="87852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216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BAA2AE3-1514-AC45-815C-57CECB00CDB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5CA8B606-3188-9643-98F0-31B8738AF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879194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8"/>
            <a:ext cx="7056438" cy="249374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40E9EB6C-91A5-5541-B3B9-270A4E6ED5B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51" name="Platshållare för text 11">
            <a:extLst>
              <a:ext uri="{FF2B5EF4-FFF2-40B4-BE49-F238E27FC236}">
                <a16:creationId xmlns:a16="http://schemas.microsoft.com/office/drawing/2014/main" id="{C849FC5B-B320-ED44-9AC1-132066E1AA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3439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081F78F-04AB-B54E-AA0D-682C305BD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441263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E158958-4984-FF4B-AFC8-498FDB1CC93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BF31E87-F6F5-0C4F-B6DB-72F0D53D636B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8782FCDA-CE43-ED4B-B564-F2CC331FC617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9" name="Platshållare för text 2">
            <a:extLst>
              <a:ext uri="{FF2B5EF4-FFF2-40B4-BE49-F238E27FC236}">
                <a16:creationId xmlns:a16="http://schemas.microsoft.com/office/drawing/2014/main" id="{86327479-9D75-FF49-A369-D1A00CC1DA81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53087196-C9C5-BE48-9D76-3372ECAC1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8DF4D24D-538B-A54E-BE5A-7EAB96CDD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988154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2">
            <a:extLst>
              <a:ext uri="{FF2B5EF4-FFF2-40B4-BE49-F238E27FC236}">
                <a16:creationId xmlns:a16="http://schemas.microsoft.com/office/drawing/2014/main" id="{1C249437-ECE8-8C43-BEB1-A558F34C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1A6819B-9FD7-0E43-876B-84EC1D04B9FE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A0D0A950-AAC5-7A4C-BBFF-C2F1D36A2CF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E23DDBC6-EA11-0449-AB3C-6281C5EDAC05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4BE092D2-014A-3A42-9A92-2EBCB0703736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3" name="Rubrik 5">
            <a:extLst>
              <a:ext uri="{FF2B5EF4-FFF2-40B4-BE49-F238E27FC236}">
                <a16:creationId xmlns:a16="http://schemas.microsoft.com/office/drawing/2014/main" id="{E49F3BE6-D2B1-164B-B9F4-18257A7F1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4C90DA47-3EEB-B445-BFD0-FB49D5336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24642134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c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175A080-FA8F-DE46-ACEB-24AC129A44C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7" name="Platshållare för text 11">
            <a:extLst>
              <a:ext uri="{FF2B5EF4-FFF2-40B4-BE49-F238E27FC236}">
                <a16:creationId xmlns:a16="http://schemas.microsoft.com/office/drawing/2014/main" id="{66FB5539-4991-4D46-884F-A63F571088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8" name="Platshållare för text 11">
            <a:extLst>
              <a:ext uri="{FF2B5EF4-FFF2-40B4-BE49-F238E27FC236}">
                <a16:creationId xmlns:a16="http://schemas.microsoft.com/office/drawing/2014/main" id="{0BDC7661-3072-564C-891C-82718D2BF1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9" name="Platshållare för text 11">
            <a:extLst>
              <a:ext uri="{FF2B5EF4-FFF2-40B4-BE49-F238E27FC236}">
                <a16:creationId xmlns:a16="http://schemas.microsoft.com/office/drawing/2014/main" id="{C48D686F-94A2-DD46-82F1-E264BEE11C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0" name="Platshållare för text 11">
            <a:extLst>
              <a:ext uri="{FF2B5EF4-FFF2-40B4-BE49-F238E27FC236}">
                <a16:creationId xmlns:a16="http://schemas.microsoft.com/office/drawing/2014/main" id="{642F0A82-A9F6-AF48-B15A-56A4F0C490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1" name="Platshållare för text 11">
            <a:extLst>
              <a:ext uri="{FF2B5EF4-FFF2-40B4-BE49-F238E27FC236}">
                <a16:creationId xmlns:a16="http://schemas.microsoft.com/office/drawing/2014/main" id="{54CE80BA-70B6-674B-8EEE-564BBFD7E63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2" name="Platshållare för text 11">
            <a:extLst>
              <a:ext uri="{FF2B5EF4-FFF2-40B4-BE49-F238E27FC236}">
                <a16:creationId xmlns:a16="http://schemas.microsoft.com/office/drawing/2014/main" id="{F5FFA93D-6EB2-9F4D-A77F-D10B1DBE64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F6831D5-0949-4149-AC62-D7EE74E03FA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9952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42" name="Rubrik 5">
            <a:extLst>
              <a:ext uri="{FF2B5EF4-FFF2-40B4-BE49-F238E27FC236}">
                <a16:creationId xmlns:a16="http://schemas.microsoft.com/office/drawing/2014/main" id="{4EE3E706-517C-DA49-BD6A-D25F70D7C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1"/>
            <a:ext cx="7056438" cy="619845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43" name="Platshållare för bild 2">
            <a:extLst>
              <a:ext uri="{FF2B5EF4-FFF2-40B4-BE49-F238E27FC236}">
                <a16:creationId xmlns:a16="http://schemas.microsoft.com/office/drawing/2014/main" id="{BF57B7AA-6436-9944-BED9-277CEAC6227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7607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44" name="Platshållare för bild 2">
            <a:extLst>
              <a:ext uri="{FF2B5EF4-FFF2-40B4-BE49-F238E27FC236}">
                <a16:creationId xmlns:a16="http://schemas.microsoft.com/office/drawing/2014/main" id="{D533FAC1-ED80-7B4E-8ECA-38C55CFD41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962146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18" name="Platshållare för sidfot 6">
            <a:extLst>
              <a:ext uri="{FF2B5EF4-FFF2-40B4-BE49-F238E27FC236}">
                <a16:creationId xmlns:a16="http://schemas.microsoft.com/office/drawing/2014/main" id="{004EB2A8-772A-6F45-A53E-60955D52F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621678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3">
            <a:extLst>
              <a:ext uri="{FF2B5EF4-FFF2-40B4-BE49-F238E27FC236}">
                <a16:creationId xmlns:a16="http://schemas.microsoft.com/office/drawing/2014/main" id="{CFB476F6-A1A2-9341-A7CE-3641216914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04370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0" name="Platshållare för bild 3">
            <a:extLst>
              <a:ext uri="{FF2B5EF4-FFF2-40B4-BE49-F238E27FC236}">
                <a16:creationId xmlns:a16="http://schemas.microsoft.com/office/drawing/2014/main" id="{AA2CC83E-62F3-474B-9DE5-B6EDF26CA3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84888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A5A31898-D5B1-EE4E-A7EE-E18C844975A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3851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54A5537-A007-1A41-B9A5-1E3BA9F6FBA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7" name="Platshållare för text 11">
            <a:extLst>
              <a:ext uri="{FF2B5EF4-FFF2-40B4-BE49-F238E27FC236}">
                <a16:creationId xmlns:a16="http://schemas.microsoft.com/office/drawing/2014/main" id="{9539D912-EDEC-D04A-AE66-E4AF2B4B89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Platshållare för text 11">
            <a:extLst>
              <a:ext uri="{FF2B5EF4-FFF2-40B4-BE49-F238E27FC236}">
                <a16:creationId xmlns:a16="http://schemas.microsoft.com/office/drawing/2014/main" id="{42913F9C-29B8-3D4E-A5EA-0F08C0C9FA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2" name="Platshållare för text 11">
            <a:extLst>
              <a:ext uri="{FF2B5EF4-FFF2-40B4-BE49-F238E27FC236}">
                <a16:creationId xmlns:a16="http://schemas.microsoft.com/office/drawing/2014/main" id="{C3C5B55E-94CB-7B47-B062-5D9F39ACF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3" name="Platshållare för text 11">
            <a:extLst>
              <a:ext uri="{FF2B5EF4-FFF2-40B4-BE49-F238E27FC236}">
                <a16:creationId xmlns:a16="http://schemas.microsoft.com/office/drawing/2014/main" id="{A1A87AB1-E04D-7D40-AA0E-7E9AAA85FD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4" name="Platshållare för text 11">
            <a:extLst>
              <a:ext uri="{FF2B5EF4-FFF2-40B4-BE49-F238E27FC236}">
                <a16:creationId xmlns:a16="http://schemas.microsoft.com/office/drawing/2014/main" id="{F30BCF56-210D-1340-ACE8-BFCB24314D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5" name="Platshållare för text 11">
            <a:extLst>
              <a:ext uri="{FF2B5EF4-FFF2-40B4-BE49-F238E27FC236}">
                <a16:creationId xmlns:a16="http://schemas.microsoft.com/office/drawing/2014/main" id="{B6BB44C6-034C-2A4F-9D6D-0F870DF593A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1" name="Platshållare för sidfot 6">
            <a:extLst>
              <a:ext uri="{FF2B5EF4-FFF2-40B4-BE49-F238E27FC236}">
                <a16:creationId xmlns:a16="http://schemas.microsoft.com/office/drawing/2014/main" id="{5D5AD7F1-DD0A-5249-BE82-8E2CAFDE6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6248831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har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4173538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3538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6613" y="158751"/>
            <a:ext cx="4318000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BAB731F-0590-D346-8459-0978F308560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D12947F2-2E24-E74E-ABD3-2D0BB0AEAA8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23851" y="2103439"/>
            <a:ext cx="4025900" cy="259238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29FB046A-7260-684A-8AE8-A5E2FA938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6713485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1839504-BA43-3148-B19E-480FB1E15F74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5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49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A91A41A0-04EF-2048-AE61-5DDC5148F93A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21942" y="627064"/>
            <a:ext cx="2605617" cy="250061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9AD8DCC8-E09D-6045-BD4F-CD56F045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49C32E3-13B3-124A-A3DC-4D8BFCD63EA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8146F900-BA4E-2B4B-B712-8BFC2919D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text 11">
            <a:extLst>
              <a:ext uri="{FF2B5EF4-FFF2-40B4-BE49-F238E27FC236}">
                <a16:creationId xmlns:a16="http://schemas.microsoft.com/office/drawing/2014/main" id="{089CFEC7-99C6-0746-8ADC-4898C03478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06263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Platshållare för text 11">
            <a:extLst>
              <a:ext uri="{FF2B5EF4-FFF2-40B4-BE49-F238E27FC236}">
                <a16:creationId xmlns:a16="http://schemas.microsoft.com/office/drawing/2014/main" id="{67982006-AFBB-0E47-AD42-44CEB05BBE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8254" y="3390839"/>
            <a:ext cx="2595600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Platshållare för text 11">
            <a:extLst>
              <a:ext uri="{FF2B5EF4-FFF2-40B4-BE49-F238E27FC236}">
                <a16:creationId xmlns:a16="http://schemas.microsoft.com/office/drawing/2014/main" id="{754D20A8-6A7E-3C4B-82E9-6F1713B7D6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5647" y="3777336"/>
            <a:ext cx="2598208" cy="918490"/>
          </a:xfrm>
        </p:spPr>
        <p:txBody>
          <a:bodyPr lIns="216000" rIns="216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75B76674-8D8E-5447-A5ED-487EED102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3489707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adlin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9C87E6A8-54B1-F14E-A09B-A55C96A15DC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616B5AAB-F6E7-9147-98E7-3D0B31E4B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23785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930A97F-56D1-3641-A4A6-C0ADBE22C1C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8318477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7117B1B-F9F3-A74B-8789-A4BBC50C913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4321175" cy="2268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B114F85C-8B26-BE4A-B292-29FD00F542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3440" y="158751"/>
            <a:ext cx="4321175" cy="2268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8" name="Platshållare för bild 2">
            <a:extLst>
              <a:ext uri="{FF2B5EF4-FFF2-40B4-BE49-F238E27FC236}">
                <a16:creationId xmlns:a16="http://schemas.microsoft.com/office/drawing/2014/main" id="{C1764068-BB7E-844C-8FE4-5E6E64CD82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9389" y="2572850"/>
            <a:ext cx="4321175" cy="2267439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9" name="Platshållare för bild 2">
            <a:extLst>
              <a:ext uri="{FF2B5EF4-FFF2-40B4-BE49-F238E27FC236}">
                <a16:creationId xmlns:a16="http://schemas.microsoft.com/office/drawing/2014/main" id="{8DDF5D38-B4FD-9A4D-B8B3-F65485F88A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43440" y="2572850"/>
            <a:ext cx="4321175" cy="2267439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</p:spTree>
    <p:extLst>
      <p:ext uri="{BB962C8B-B14F-4D97-AF65-F5344CB8AC3E}">
        <p14:creationId xmlns:p14="http://schemas.microsoft.com/office/powerpoint/2010/main" val="41978899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2039">
          <p15:clr>
            <a:srgbClr val="FBAE40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A1F90B4-5CD2-7248-A253-4118F3D8642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7C421D-A908-E241-99C0-BB3A8F81B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5" name="Platshållare för media 4">
            <a:extLst>
              <a:ext uri="{FF2B5EF4-FFF2-40B4-BE49-F238E27FC236}">
                <a16:creationId xmlns:a16="http://schemas.microsoft.com/office/drawing/2014/main" id="{426C75EA-3F6F-404B-9ADF-CF64EAB80C7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51435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17462" indent="-17462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video</a:t>
            </a:r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8445424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E3CDC065-B6AF-4D4A-9B9C-40EB6216A6A9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70BBB3F9-403A-0643-9262-4C44E552857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5761037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1" name="Rubrik 5">
            <a:extLst>
              <a:ext uri="{FF2B5EF4-FFF2-40B4-BE49-F238E27FC236}">
                <a16:creationId xmlns:a16="http://schemas.microsoft.com/office/drawing/2014/main" id="{144BC857-79CB-DC47-950E-631BB0C70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4888" y="594001"/>
            <a:ext cx="2736526" cy="1029237"/>
          </a:xfrm>
        </p:spPr>
        <p:txBody>
          <a:bodyPr lIns="154800" tIns="64800" rIns="144000"/>
          <a:lstStyle>
            <a:lvl1pPr marL="0" indent="0">
              <a:tabLst/>
              <a:defRPr sz="2000" spc="-50" baseline="0"/>
            </a:lvl1pPr>
          </a:lstStyle>
          <a:p>
            <a:r>
              <a:rPr lang="en-GB" noProof="0"/>
              <a:t>Click to add name and job title</a:t>
            </a:r>
          </a:p>
        </p:txBody>
      </p:sp>
      <p:sp>
        <p:nvSpPr>
          <p:cNvPr id="32" name="Platshållare för text 11">
            <a:extLst>
              <a:ext uri="{FF2B5EF4-FFF2-40B4-BE49-F238E27FC236}">
                <a16:creationId xmlns:a16="http://schemas.microsoft.com/office/drawing/2014/main" id="{2ADCBC67-4690-BD43-ABCE-F69DA625B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9938" y="2103439"/>
            <a:ext cx="2730212" cy="2592387"/>
          </a:xfrm>
        </p:spPr>
        <p:txBody>
          <a:bodyPr lIns="144000" rIns="144000"/>
          <a:lstStyle>
            <a:lvl1pPr marL="0" indent="0">
              <a:buNone/>
              <a:tabLst/>
              <a:defRPr sz="1200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contact information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EF2FFD1-DBE4-AA42-98BA-1DAD9CA09A52}"/>
              </a:ext>
            </a:extLst>
          </p:cNvPr>
          <p:cNvSpPr txBox="1"/>
          <p:nvPr userDrawn="1"/>
        </p:nvSpPr>
        <p:spPr>
          <a:xfrm>
            <a:off x="6084887" y="276227"/>
            <a:ext cx="2736525" cy="276999"/>
          </a:xfrm>
          <a:prstGeom prst="rect">
            <a:avLst/>
          </a:prstGeom>
          <a:noFill/>
        </p:spPr>
        <p:txBody>
          <a:bodyPr wrap="square" lIns="154800" rIns="144000" rtlCol="0">
            <a:spAutoFit/>
          </a:bodyPr>
          <a:lstStyle/>
          <a:p>
            <a:r>
              <a:rPr lang="en-GB" sz="1200" b="1" noProof="0"/>
              <a:t>Contact</a:t>
            </a:r>
          </a:p>
        </p:txBody>
      </p:sp>
      <p:sp>
        <p:nvSpPr>
          <p:cNvPr id="14" name="Platshållare för sidfot 6">
            <a:extLst>
              <a:ext uri="{FF2B5EF4-FFF2-40B4-BE49-F238E27FC236}">
                <a16:creationId xmlns:a16="http://schemas.microsoft.com/office/drawing/2014/main" id="{373FE5A1-132B-B247-9BF4-ED02DBE7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6949960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Smartphone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AC0D2C48-88CA-574C-8132-13D620BE01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3267" y="226724"/>
            <a:ext cx="2355145" cy="4509853"/>
          </a:xfrm>
          <a:prstGeom prst="rect">
            <a:avLst/>
          </a:prstGeom>
        </p:spPr>
      </p:pic>
      <p:sp>
        <p:nvSpPr>
          <p:cNvPr id="9" name="Platshållare för bild 15">
            <a:extLst>
              <a:ext uri="{FF2B5EF4-FFF2-40B4-BE49-F238E27FC236}">
                <a16:creationId xmlns:a16="http://schemas.microsoft.com/office/drawing/2014/main" id="{10E8AA89-7C88-3143-8124-1E0503C420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09918" y="467224"/>
            <a:ext cx="1954613" cy="4070156"/>
          </a:xfrm>
          <a:prstGeom prst="roundRect">
            <a:avLst>
              <a:gd name="adj" fmla="val 1021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E47CB616-8F0B-CF45-8B82-4DCF2AF7142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702915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Tablet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AF73F0F7-6D96-1749-82B9-04BEF52611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1531" y="278391"/>
            <a:ext cx="3395857" cy="4433234"/>
          </a:xfrm>
          <a:prstGeom prst="rect">
            <a:avLst/>
          </a:prstGeom>
        </p:spPr>
      </p:pic>
      <p:sp>
        <p:nvSpPr>
          <p:cNvPr id="11" name="Platshållare för bild 15">
            <a:extLst>
              <a:ext uri="{FF2B5EF4-FFF2-40B4-BE49-F238E27FC236}">
                <a16:creationId xmlns:a16="http://schemas.microsoft.com/office/drawing/2014/main" id="{6F11483D-338A-6C45-BE0B-6154483356E5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284519" y="479696"/>
            <a:ext cx="3043682" cy="4048762"/>
          </a:xfrm>
          <a:prstGeom prst="roundRect">
            <a:avLst>
              <a:gd name="adj" fmla="val 3275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71D01A38-7EA0-9741-A480-491359BD4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43795203-DBC8-FC4C-AF8A-DF750A278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Platshållare för text 15">
            <a:extLst>
              <a:ext uri="{FF2B5EF4-FFF2-40B4-BE49-F238E27FC236}">
                <a16:creationId xmlns:a16="http://schemas.microsoft.com/office/drawing/2014/main" id="{2493BE16-B666-1E43-A384-DA7DE821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DF0D76B5-70ED-1348-8C16-2BDFEAE1A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74985439-43A4-4C4E-A9AA-B4E82371669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988F092B-A42E-1446-B7CB-74A043F2D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E7CD3979-AE70-E348-8121-A449C6EA7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84431566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Computer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137F2073-042D-6544-88ED-5E6D429D6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3801" y="379903"/>
            <a:ext cx="5398300" cy="4344385"/>
          </a:xfrm>
          <a:prstGeom prst="rect">
            <a:avLst/>
          </a:prstGeom>
        </p:spPr>
      </p:pic>
      <p:sp>
        <p:nvSpPr>
          <p:cNvPr id="12" name="Platshållare för bild 15">
            <a:extLst>
              <a:ext uri="{FF2B5EF4-FFF2-40B4-BE49-F238E27FC236}">
                <a16:creationId xmlns:a16="http://schemas.microsoft.com/office/drawing/2014/main" id="{050DA14F-0160-BC46-A9E4-34119508B7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69378" y="600404"/>
            <a:ext cx="4975948" cy="2815483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E0F962E-4019-5544-9B35-C562B9C61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CB83F1F-4F72-214F-B205-700A28FD3A3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BAB857CC-B70E-E249-8AC6-5136D617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Platshållare för sidfot 6">
            <a:extLst>
              <a:ext uri="{FF2B5EF4-FFF2-40B4-BE49-F238E27FC236}">
                <a16:creationId xmlns:a16="http://schemas.microsoft.com/office/drawing/2014/main" id="{654484ED-3028-044E-B530-A3D199365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025765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DCDF67A1-6E34-4A87-BE62-04DDA2E8B86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079476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DCDF67A1-6E34-4A87-BE62-04DDA2E8B8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8F329882-C677-467A-9C8D-5E17F2769CC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1" y="1374490"/>
            <a:ext cx="8610601" cy="3130835"/>
          </a:xfrm>
        </p:spPr>
        <p:txBody>
          <a:bodyPr/>
          <a:lstStyle/>
          <a:p>
            <a:pPr lvl="0"/>
            <a:r>
              <a:t>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E391FA0-1215-4ABC-A90D-617F67E04D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48456A3-A956-4ECF-BEAA-589D1AD52BC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4775525"/>
            <a:ext cx="3594735" cy="18256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4F90C5E-E167-4E55-946F-A8D5AD6BD6D8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4804C2C-651C-4CB1-A31D-C6A09CC49497}" type="datetime1">
              <a:rPr lang="en-US" smtClean="0"/>
              <a:t>11/22/2024</a:t>
            </a:fld>
            <a:endParaRPr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395E1D64-610F-48D4-865B-8A2B61AB7EB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/>
              <a:t>Confidentiality – Critical (C4), High (C3), Medium (C2), None (C1)</a:t>
            </a:r>
            <a:endParaRPr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0C9D0A8E-2E49-460A-9DD6-A128841E150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8B502DD0-6941-42A4-A996-217F13A453E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66701" y="1054449"/>
            <a:ext cx="8610599" cy="32004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2pPr>
            <a:lvl3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3pPr>
            <a:lvl4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4pPr>
            <a:lvl5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5pPr>
            <a:lvl6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6pPr>
            <a:lvl7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7pPr>
            <a:lvl8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8pPr>
            <a:lvl9pPr marL="0" indent="0">
              <a:spcBef>
                <a:spcPts val="0"/>
              </a:spcBef>
              <a:buNone/>
              <a:defRPr b="1">
                <a:solidFill>
                  <a:schemeClr val="tx1"/>
                </a:solidFill>
              </a:defRPr>
            </a:lvl9pPr>
          </a:lstStyle>
          <a:p>
            <a:pPr lvl="0"/>
            <a:r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1179540389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09CC335-B0CA-0043-A4A2-6129CA0788A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70BF8E9-745F-E646-8ACE-EA0841D80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documentation title in two rows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454F8E95-426A-F348-AA14-06D4E6F905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307558"/>
            <a:ext cx="2736850" cy="715803"/>
          </a:xfrm>
        </p:spPr>
        <p:txBody>
          <a:bodyPr lIns="144000" rIns="144000"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Name of presenter, job title and current date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305B99F1-F53B-3642-BB22-B83D0965B6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5569130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Simpl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E95ECD-8C84-5644-8BDA-BFF2C897539A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7201"/>
            <a:ext cx="561657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1601"/>
            <a:ext cx="5616575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5616572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14" name="Platshållare för bild 3">
            <a:extLst>
              <a:ext uri="{FF2B5EF4-FFF2-40B4-BE49-F238E27FC236}">
                <a16:creationId xmlns:a16="http://schemas.microsoft.com/office/drawing/2014/main" id="{F5C3C095-2530-E045-81C5-702F3F64FC3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5" name="Platshållare för text 11">
            <a:extLst>
              <a:ext uri="{FF2B5EF4-FFF2-40B4-BE49-F238E27FC236}">
                <a16:creationId xmlns:a16="http://schemas.microsoft.com/office/drawing/2014/main" id="{1D880C39-01D1-6145-8803-71635B3AA79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1433591"/>
            <a:ext cx="5616572" cy="3164584"/>
          </a:xfrm>
        </p:spPr>
        <p:txBody>
          <a:bodyPr rIns="216000"/>
          <a:lstStyle>
            <a:lvl1pPr marL="266693" indent="-266693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 sz="1600" b="1"/>
            </a:lvl1pPr>
            <a:lvl2pPr marL="15875" indent="-15875">
              <a:tabLst/>
              <a:defRPr sz="24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247D01AC-24E0-DC4E-B377-A91A85961A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2885666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7035" cy="802463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894E5-9A9E-8445-9D79-239FB0880192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703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5" name="Platshållare för bild 3">
            <a:extLst>
              <a:ext uri="{FF2B5EF4-FFF2-40B4-BE49-F238E27FC236}">
                <a16:creationId xmlns:a16="http://schemas.microsoft.com/office/drawing/2014/main" id="{F782635C-88D6-3E42-BB72-11F54CF9C3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43439" y="158751"/>
            <a:ext cx="4321174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F6397471-EE5D-4845-BB05-47F7C699E3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850" y="1447201"/>
            <a:ext cx="4176713" cy="3250325"/>
          </a:xfrm>
        </p:spPr>
        <p:txBody>
          <a:bodyPr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6877E28E-D1BC-1C4D-A177-A9E75F247F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222435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ext and Image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45326"/>
            <a:ext cx="5616575" cy="802463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  <a:br>
              <a:rPr lang="en-GB" noProof="0"/>
            </a:br>
            <a:endParaRPr lang="en-GB" noProof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4595D-05F1-674D-BE46-CD676EC5D4D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49" y="276227"/>
            <a:ext cx="561657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5" name="Platshållare för bild 3">
            <a:extLst>
              <a:ext uri="{FF2B5EF4-FFF2-40B4-BE49-F238E27FC236}">
                <a16:creationId xmlns:a16="http://schemas.microsoft.com/office/drawing/2014/main" id="{F782635C-88D6-3E42-BB72-11F54CF9C3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4" name="Platshållare för text 7">
            <a:extLst>
              <a:ext uri="{FF2B5EF4-FFF2-40B4-BE49-F238E27FC236}">
                <a16:creationId xmlns:a16="http://schemas.microsoft.com/office/drawing/2014/main" id="{F6397471-EE5D-4845-BB05-47F7C699E3B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23850" y="1445501"/>
            <a:ext cx="2736850" cy="3250325"/>
          </a:xfrm>
        </p:spPr>
        <p:txBody>
          <a:bodyPr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Platshållare för text 7">
            <a:extLst>
              <a:ext uri="{FF2B5EF4-FFF2-40B4-BE49-F238E27FC236}">
                <a16:creationId xmlns:a16="http://schemas.microsoft.com/office/drawing/2014/main" id="{C54E6412-F416-B54F-8039-31E518204B4E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203576" y="1445501"/>
            <a:ext cx="2736850" cy="3250325"/>
          </a:xfrm>
        </p:spPr>
        <p:txBody>
          <a:bodyPr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2" name="Platshållare för sidfot 6">
            <a:extLst>
              <a:ext uri="{FF2B5EF4-FFF2-40B4-BE49-F238E27FC236}">
                <a16:creationId xmlns:a16="http://schemas.microsoft.com/office/drawing/2014/main" id="{069A7DAD-056B-3C43-ADEE-4DC11BE324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345203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ab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1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615A41-3A0C-EA47-A5A7-FC529AC1584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1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50" y="4612039"/>
            <a:ext cx="4176710" cy="142886"/>
          </a:xfrm>
        </p:spPr>
        <p:txBody>
          <a:bodyPr lIns="111600" tIns="0" rIns="144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3" name="Platshållare för text 16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1" y="1360489"/>
            <a:ext cx="4176710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1" name="Platshållare för tabell 2">
            <a:extLst>
              <a:ext uri="{FF2B5EF4-FFF2-40B4-BE49-F238E27FC236}">
                <a16:creationId xmlns:a16="http://schemas.microsoft.com/office/drawing/2014/main" id="{5303F358-E8FC-AF49-89C9-2DAF8C0EF0E6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323851" y="1718176"/>
            <a:ext cx="4061112" cy="2808499"/>
          </a:xfrm>
        </p:spPr>
        <p:txBody>
          <a:bodyPr/>
          <a:lstStyle>
            <a:lvl1pPr marL="14288" indent="-14288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table</a:t>
            </a:r>
            <a:endParaRPr lang="en-GB" noProof="0"/>
          </a:p>
        </p:txBody>
      </p:sp>
      <p:sp>
        <p:nvSpPr>
          <p:cNvPr id="15" name="Platshållare för bild 3">
            <a:extLst>
              <a:ext uri="{FF2B5EF4-FFF2-40B4-BE49-F238E27FC236}">
                <a16:creationId xmlns:a16="http://schemas.microsoft.com/office/drawing/2014/main" id="{F782635C-88D6-3E42-BB72-11F54CF9C37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43439" y="158751"/>
            <a:ext cx="4321174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4B96F3CE-6E2A-694C-81D4-04890DECF6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3361301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FD66BB0-D188-F64F-8A99-3B7059D82732}"/>
              </a:ext>
            </a:extLst>
          </p:cNvPr>
          <p:cNvSpPr/>
          <p:nvPr userDrawn="1"/>
        </p:nvSpPr>
        <p:spPr>
          <a:xfrm>
            <a:off x="4643439" y="158751"/>
            <a:ext cx="4321174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2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4141F4-B961-184B-BDE9-B1120AD07ADE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71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2039"/>
            <a:ext cx="4176711" cy="142886"/>
          </a:xfrm>
        </p:spPr>
        <p:txBody>
          <a:bodyPr lIns="111600" tIns="0" rIns="144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3" name="Platshållare för text 16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4176711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0" name="Platshållare för text 16">
            <a:extLst>
              <a:ext uri="{FF2B5EF4-FFF2-40B4-BE49-F238E27FC236}">
                <a16:creationId xmlns:a16="http://schemas.microsoft.com/office/drawing/2014/main" id="{E1517231-41C6-AF48-91E9-89342815B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43439" y="1360488"/>
            <a:ext cx="4176712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1" name="Platshållare för tabell 2">
            <a:extLst>
              <a:ext uri="{FF2B5EF4-FFF2-40B4-BE49-F238E27FC236}">
                <a16:creationId xmlns:a16="http://schemas.microsoft.com/office/drawing/2014/main" id="{5303F358-E8FC-AF49-89C9-2DAF8C0EF0E6}"/>
              </a:ext>
            </a:extLst>
          </p:cNvPr>
          <p:cNvSpPr>
            <a:spLocks noGrp="1"/>
          </p:cNvSpPr>
          <p:nvPr>
            <p:ph type="tbl" sz="quarter" idx="23" hasCustomPrompt="1"/>
          </p:nvPr>
        </p:nvSpPr>
        <p:spPr>
          <a:xfrm>
            <a:off x="323851" y="1718176"/>
            <a:ext cx="4061112" cy="2808499"/>
          </a:xfrm>
        </p:spPr>
        <p:txBody>
          <a:bodyPr/>
          <a:lstStyle>
            <a:lvl1pPr marL="14288" indent="-14288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table</a:t>
            </a:r>
            <a:endParaRPr lang="en-GB" noProof="0"/>
          </a:p>
        </p:txBody>
      </p:sp>
      <p:sp>
        <p:nvSpPr>
          <p:cNvPr id="22" name="Platshållare för tabell 2">
            <a:extLst>
              <a:ext uri="{FF2B5EF4-FFF2-40B4-BE49-F238E27FC236}">
                <a16:creationId xmlns:a16="http://schemas.microsoft.com/office/drawing/2014/main" id="{2742DE3F-FB80-1F4A-A200-34E875236096}"/>
              </a:ext>
            </a:extLst>
          </p:cNvPr>
          <p:cNvSpPr>
            <a:spLocks noGrp="1"/>
          </p:cNvSpPr>
          <p:nvPr>
            <p:ph type="tbl" sz="quarter" idx="24" hasCustomPrompt="1"/>
          </p:nvPr>
        </p:nvSpPr>
        <p:spPr>
          <a:xfrm>
            <a:off x="4786194" y="1718176"/>
            <a:ext cx="3910915" cy="2808499"/>
          </a:xfrm>
        </p:spPr>
        <p:txBody>
          <a:bodyPr/>
          <a:lstStyle>
            <a:lvl1pPr marL="14288" indent="-14288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table</a:t>
            </a:r>
            <a:endParaRPr lang="en-GB" noProof="0"/>
          </a:p>
        </p:txBody>
      </p:sp>
      <p:sp>
        <p:nvSpPr>
          <p:cNvPr id="24" name="Platshållare för text 18">
            <a:extLst>
              <a:ext uri="{FF2B5EF4-FFF2-40B4-BE49-F238E27FC236}">
                <a16:creationId xmlns:a16="http://schemas.microsoft.com/office/drawing/2014/main" id="{224243C5-096F-734D-868D-6CEA739698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86194" y="4612039"/>
            <a:ext cx="4033957" cy="142886"/>
          </a:xfrm>
        </p:spPr>
        <p:txBody>
          <a:bodyPr lIns="111600" tIns="0" rIns="144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F63257F7-5107-964D-B8AA-BAFC1CD3ED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15993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2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320EF9-87A0-6E4D-9726-C0F55FB3C32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71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2039"/>
            <a:ext cx="4176711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3" name="Platshållare för text 16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4176711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15" name="Platshållare för diagram 3">
            <a:extLst>
              <a:ext uri="{FF2B5EF4-FFF2-40B4-BE49-F238E27FC236}">
                <a16:creationId xmlns:a16="http://schemas.microsoft.com/office/drawing/2014/main" id="{BC097026-6010-794E-84C7-E4D861D386E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4061113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7" name="Platshållare för bild 3">
            <a:extLst>
              <a:ext uri="{FF2B5EF4-FFF2-40B4-BE49-F238E27FC236}">
                <a16:creationId xmlns:a16="http://schemas.microsoft.com/office/drawing/2014/main" id="{F29AB92E-C679-0F42-AB24-CFF5D35D9B9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643439" y="158751"/>
            <a:ext cx="4321174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A9DD7A81-9CDC-EE41-B2A7-373110E21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779563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wo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3FD66BB0-D188-F64F-8A99-3B7059D82732}"/>
              </a:ext>
            </a:extLst>
          </p:cNvPr>
          <p:cNvSpPr/>
          <p:nvPr userDrawn="1"/>
        </p:nvSpPr>
        <p:spPr>
          <a:xfrm>
            <a:off x="4643439" y="158751"/>
            <a:ext cx="4321174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4176712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8CCF3-70F3-C541-82AB-07C24C8C881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712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2039"/>
            <a:ext cx="4176711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3" name="Platshållare för text 16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4176711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0" name="Platshållare för text 16">
            <a:extLst>
              <a:ext uri="{FF2B5EF4-FFF2-40B4-BE49-F238E27FC236}">
                <a16:creationId xmlns:a16="http://schemas.microsoft.com/office/drawing/2014/main" id="{E1517231-41C6-AF48-91E9-89342815BF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9366" y="1360488"/>
            <a:ext cx="3910915" cy="305634"/>
          </a:xfrm>
        </p:spPr>
        <p:txBody>
          <a:bodyPr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4" name="Platshållare för text 18">
            <a:extLst>
              <a:ext uri="{FF2B5EF4-FFF2-40B4-BE49-F238E27FC236}">
                <a16:creationId xmlns:a16="http://schemas.microsoft.com/office/drawing/2014/main" id="{224243C5-096F-734D-868D-6CEA739698B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86194" y="4612039"/>
            <a:ext cx="3910918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5" name="Platshållare för diagram 3">
            <a:extLst>
              <a:ext uri="{FF2B5EF4-FFF2-40B4-BE49-F238E27FC236}">
                <a16:creationId xmlns:a16="http://schemas.microsoft.com/office/drawing/2014/main" id="{BC097026-6010-794E-84C7-E4D861D386E1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4061113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6" name="Platshållare för diagram 3">
            <a:extLst>
              <a:ext uri="{FF2B5EF4-FFF2-40B4-BE49-F238E27FC236}">
                <a16:creationId xmlns:a16="http://schemas.microsoft.com/office/drawing/2014/main" id="{911A539F-0F08-C546-AB78-D6C09FB0F8C2}"/>
              </a:ext>
            </a:extLst>
          </p:cNvPr>
          <p:cNvSpPr>
            <a:spLocks noGrp="1"/>
          </p:cNvSpPr>
          <p:nvPr>
            <p:ph type="chart" sz="quarter" idx="26" hasCustomPrompt="1"/>
          </p:nvPr>
        </p:nvSpPr>
        <p:spPr>
          <a:xfrm>
            <a:off x="4789367" y="1716713"/>
            <a:ext cx="3907745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7" name="Platshållare för sidfot 6">
            <a:extLst>
              <a:ext uri="{FF2B5EF4-FFF2-40B4-BE49-F238E27FC236}">
                <a16:creationId xmlns:a16="http://schemas.microsoft.com/office/drawing/2014/main" id="{CD7C8291-DE5B-F34B-9F73-19645F51AE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86405821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hart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FC9456A-AC97-4548-90B9-837374C5AA8F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8A7CF33-452A-714F-A2F4-CE61781904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6"/>
            <a:ext cx="5616574" cy="737102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DE7732-32EF-734A-8E9A-42475346DD8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2039"/>
            <a:ext cx="5616574" cy="142886"/>
          </a:xfrm>
        </p:spPr>
        <p:txBody>
          <a:bodyPr lIns="111600" tIns="0" rIns="216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2" name="Platshållare för diagram 3">
            <a:extLst>
              <a:ext uri="{FF2B5EF4-FFF2-40B4-BE49-F238E27FC236}">
                <a16:creationId xmlns:a16="http://schemas.microsoft.com/office/drawing/2014/main" id="{C416A6EE-D97D-0D43-917F-3B0293FCF6E8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8174"/>
            <a:ext cx="5616575" cy="2880000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23" name="Platshållare för text 16">
            <a:extLst>
              <a:ext uri="{FF2B5EF4-FFF2-40B4-BE49-F238E27FC236}">
                <a16:creationId xmlns:a16="http://schemas.microsoft.com/office/drawing/2014/main" id="{50F743A5-5C51-9245-9EAE-DDCB7C8FD65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11" name="Platshållare för text 16">
            <a:extLst>
              <a:ext uri="{FF2B5EF4-FFF2-40B4-BE49-F238E27FC236}">
                <a16:creationId xmlns:a16="http://schemas.microsoft.com/office/drawing/2014/main" id="{78C11A51-69E9-4844-9E08-A1854CBA41F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8062" y="1360488"/>
            <a:ext cx="2732090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3A47C77C-C3F9-B141-87EA-F0CE7BF317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8059" y="1758127"/>
            <a:ext cx="2732092" cy="2840048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2173EA1A-9025-DF4D-9E94-FCEDD41FAB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1896245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wo Charts and High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9B1CE-84BD-CA4A-A376-E8FD3D30E648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430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8" y="4611601"/>
            <a:ext cx="5614303" cy="142886"/>
          </a:xfrm>
        </p:spPr>
        <p:txBody>
          <a:bodyPr lIns="111600" tIns="0" rIns="216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22" name="Platshållare för diagram 3">
            <a:extLst>
              <a:ext uri="{FF2B5EF4-FFF2-40B4-BE49-F238E27FC236}">
                <a16:creationId xmlns:a16="http://schemas.microsoft.com/office/drawing/2014/main" id="{C416A6EE-D97D-0D43-917F-3B0293FCF6E8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2733334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0" name="Platshållare för text 9">
            <a:extLst>
              <a:ext uri="{FF2B5EF4-FFF2-40B4-BE49-F238E27FC236}">
                <a16:creationId xmlns:a16="http://schemas.microsoft.com/office/drawing/2014/main" id="{3A47C77C-C3F9-B141-87EA-F0CE7BF3172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088059" y="1758507"/>
            <a:ext cx="2732092" cy="2839668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Platshållare för diagram 3">
            <a:extLst>
              <a:ext uri="{FF2B5EF4-FFF2-40B4-BE49-F238E27FC236}">
                <a16:creationId xmlns:a16="http://schemas.microsoft.com/office/drawing/2014/main" id="{C435EF76-3305-C143-8829-2108851DBC6F}"/>
              </a:ext>
            </a:extLst>
          </p:cNvPr>
          <p:cNvSpPr>
            <a:spLocks noGrp="1"/>
          </p:cNvSpPr>
          <p:nvPr>
            <p:ph type="chart" sz="quarter" idx="23" hasCustomPrompt="1"/>
          </p:nvPr>
        </p:nvSpPr>
        <p:spPr>
          <a:xfrm>
            <a:off x="3204821" y="1716713"/>
            <a:ext cx="2733334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5614303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21" name="Platshållare för text 16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49" y="1360489"/>
            <a:ext cx="561430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4" name="Platshållare för text 16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8062" y="1360488"/>
            <a:ext cx="2732090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0A23D4E7-7D10-3848-B960-D1C565A39F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4629787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Mix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CC7180-B934-0D4C-9955-29E338E68B7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8" y="4611601"/>
            <a:ext cx="5414400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7"/>
            <a:ext cx="5616574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21" name="Platshållare för text 16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4" name="Platshållare för text 16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9" y="1360488"/>
            <a:ext cx="2738433" cy="305634"/>
          </a:xfrm>
        </p:spPr>
        <p:txBody>
          <a:bodyPr lIns="2160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6AD6290-61E6-7C43-94B1-C5CC251D9CE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23851" y="1758950"/>
            <a:ext cx="5414400" cy="2838450"/>
          </a:xfrm>
        </p:spPr>
        <p:txBody>
          <a:bodyPr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8" name="Platshållare för innehåll 5">
            <a:extLst>
              <a:ext uri="{FF2B5EF4-FFF2-40B4-BE49-F238E27FC236}">
                <a16:creationId xmlns:a16="http://schemas.microsoft.com/office/drawing/2014/main" id="{F809DA6C-D9F5-F441-A3F2-B90AA4BB7216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6084888" y="1758950"/>
            <a:ext cx="2735262" cy="2838450"/>
          </a:xfrm>
        </p:spPr>
        <p:txBody>
          <a:bodyPr lIns="216000" rIns="216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8850475B-F6EB-0D47-B28D-D0F8DDA22E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3456063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ntent and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08337292-D5AF-0645-B996-9DFFE335F520}"/>
              </a:ext>
            </a:extLst>
          </p:cNvPr>
          <p:cNvSpPr/>
          <p:nvPr userDrawn="1"/>
        </p:nvSpPr>
        <p:spPr>
          <a:xfrm>
            <a:off x="6084888" y="158751"/>
            <a:ext cx="2879724" cy="226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98758F95-3C10-B44C-BF5E-52F4621F954F}"/>
              </a:ext>
            </a:extLst>
          </p:cNvPr>
          <p:cNvSpPr/>
          <p:nvPr userDrawn="1"/>
        </p:nvSpPr>
        <p:spPr>
          <a:xfrm>
            <a:off x="6084888" y="2571750"/>
            <a:ext cx="2879724" cy="2268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B9AB2759-9287-7F4F-9632-FB7BB2A7D5E4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9188D-6FAB-DC4D-B53E-79C5DA069CAE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4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8" y="4611601"/>
            <a:ext cx="5616573" cy="142886"/>
          </a:xfrm>
        </p:spPr>
        <p:txBody>
          <a:bodyPr lIns="111600" tIns="0" rIns="216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2" y="545327"/>
            <a:ext cx="5616574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21" name="Platshållare för text 16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0" y="1360489"/>
            <a:ext cx="5616574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4" name="Platshållare för text 16">
            <a:extLst>
              <a:ext uri="{FF2B5EF4-FFF2-40B4-BE49-F238E27FC236}">
                <a16:creationId xmlns:a16="http://schemas.microsoft.com/office/drawing/2014/main" id="{C8438C09-FD66-224E-AF0B-31D8EABA1AD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08746" y="1360488"/>
            <a:ext cx="2632010" cy="288000"/>
          </a:xfrm>
        </p:spPr>
        <p:txBody>
          <a:bodyPr lIns="144000" rIns="144000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96AD6290-61E6-7C43-94B1-C5CC251D9CEF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323851" y="1758126"/>
            <a:ext cx="5414400" cy="2838450"/>
          </a:xfrm>
        </p:spPr>
        <p:txBody>
          <a:bodyPr/>
          <a:lstStyle/>
          <a:p>
            <a:pPr lvl="0"/>
            <a:r>
              <a:rPr lang="en-GB" noProof="0"/>
              <a:t>Click on the icons to add the desired content</a:t>
            </a:r>
          </a:p>
        </p:txBody>
      </p:sp>
      <p:sp>
        <p:nvSpPr>
          <p:cNvPr id="15" name="Platshållare för bild 2">
            <a:extLst>
              <a:ext uri="{FF2B5EF4-FFF2-40B4-BE49-F238E27FC236}">
                <a16:creationId xmlns:a16="http://schemas.microsoft.com/office/drawing/2014/main" id="{B473F1D6-8119-C945-A4CE-75EC5B5E69AD}"/>
              </a:ext>
            </a:extLst>
          </p:cNvPr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7128750" y="457782"/>
            <a:ext cx="792000" cy="792000"/>
          </a:xfrm>
        </p:spPr>
        <p:txBody>
          <a:bodyPr/>
          <a:lstStyle>
            <a:lvl1pPr algn="ctr">
              <a:buNone/>
              <a:defRPr sz="6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2" name="Platshållare för text 9">
            <a:extLst>
              <a:ext uri="{FF2B5EF4-FFF2-40B4-BE49-F238E27FC236}">
                <a16:creationId xmlns:a16="http://schemas.microsoft.com/office/drawing/2014/main" id="{2ED96B5D-39C3-F14C-9A9F-F2BAF38C780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208745" y="1658111"/>
            <a:ext cx="2632009" cy="594547"/>
          </a:xfrm>
        </p:spPr>
        <p:txBody>
          <a:bodyPr lIns="144000" rIns="144000"/>
          <a:lstStyle>
            <a:lvl1pPr marL="12700" indent="-12700" algn="ctr">
              <a:buNone/>
              <a:tabLst/>
              <a:defRPr/>
            </a:lvl1pPr>
            <a:lvl2pPr marL="12700" indent="-12700" algn="ctr">
              <a:buNone/>
              <a:tabLst/>
              <a:defRPr/>
            </a:lvl2pPr>
            <a:lvl3pPr marL="12700" indent="-12700" algn="ctr">
              <a:buNone/>
              <a:tabLst/>
              <a:defRPr/>
            </a:lvl3pPr>
            <a:lvl4pPr marL="12700" indent="-12700" algn="ctr">
              <a:buNone/>
              <a:tabLst/>
              <a:defRPr/>
            </a:lvl4pPr>
            <a:lvl5pPr marL="12700" indent="-12700" algn="ctr">
              <a:buNone/>
              <a:tabLst/>
              <a:defRPr/>
            </a:lvl5pPr>
          </a:lstStyle>
          <a:p>
            <a:pPr lvl="0"/>
            <a:r>
              <a:rPr lang="en-GB" noProof="0"/>
              <a:t>Click to add short description text</a:t>
            </a:r>
          </a:p>
        </p:txBody>
      </p:sp>
      <p:sp>
        <p:nvSpPr>
          <p:cNvPr id="27" name="Platshållare för text 16">
            <a:extLst>
              <a:ext uri="{FF2B5EF4-FFF2-40B4-BE49-F238E27FC236}">
                <a16:creationId xmlns:a16="http://schemas.microsoft.com/office/drawing/2014/main" id="{546ABA3A-CF5D-CA4C-B009-E33DBE68879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08746" y="3760793"/>
            <a:ext cx="2632010" cy="288000"/>
          </a:xfrm>
        </p:spPr>
        <p:txBody>
          <a:bodyPr lIns="144000" rIns="144000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8" name="Platshållare för bild 2">
            <a:extLst>
              <a:ext uri="{FF2B5EF4-FFF2-40B4-BE49-F238E27FC236}">
                <a16:creationId xmlns:a16="http://schemas.microsoft.com/office/drawing/2014/main" id="{7EEFDE69-B589-2A48-BD46-9F307DEDE342}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7128750" y="2858087"/>
            <a:ext cx="792000" cy="792000"/>
          </a:xfrm>
        </p:spPr>
        <p:txBody>
          <a:bodyPr/>
          <a:lstStyle>
            <a:lvl1pPr algn="ctr">
              <a:buNone/>
              <a:defRPr sz="6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29" name="Platshållare för text 9">
            <a:extLst>
              <a:ext uri="{FF2B5EF4-FFF2-40B4-BE49-F238E27FC236}">
                <a16:creationId xmlns:a16="http://schemas.microsoft.com/office/drawing/2014/main" id="{8AD11E1B-1A93-F447-B8FB-7690D5880F0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8745" y="4058416"/>
            <a:ext cx="2632009" cy="594547"/>
          </a:xfrm>
        </p:spPr>
        <p:txBody>
          <a:bodyPr lIns="144000" rIns="144000"/>
          <a:lstStyle>
            <a:lvl1pPr marL="12700" indent="-12700" algn="ctr">
              <a:buNone/>
              <a:tabLst/>
              <a:defRPr/>
            </a:lvl1pPr>
            <a:lvl2pPr marL="12700" indent="-12700" algn="ctr">
              <a:buNone/>
              <a:tabLst/>
              <a:defRPr/>
            </a:lvl2pPr>
            <a:lvl3pPr marL="12700" indent="-12700" algn="ctr">
              <a:buNone/>
              <a:tabLst/>
              <a:defRPr/>
            </a:lvl3pPr>
            <a:lvl4pPr marL="12700" indent="-12700" algn="ctr">
              <a:buNone/>
              <a:tabLst/>
              <a:defRPr/>
            </a:lvl4pPr>
            <a:lvl5pPr marL="12700" indent="-12700" algn="ctr">
              <a:buNone/>
              <a:tabLst/>
              <a:defRPr/>
            </a:lvl5pPr>
          </a:lstStyle>
          <a:p>
            <a:pPr lvl="0"/>
            <a:r>
              <a:rPr lang="en-GB" noProof="0"/>
              <a:t>Click to add short description text</a:t>
            </a:r>
          </a:p>
        </p:txBody>
      </p:sp>
      <p:sp>
        <p:nvSpPr>
          <p:cNvPr id="23" name="Platshållare för sidfot 6">
            <a:extLst>
              <a:ext uri="{FF2B5EF4-FFF2-40B4-BE49-F238E27FC236}">
                <a16:creationId xmlns:a16="http://schemas.microsoft.com/office/drawing/2014/main" id="{10325E5A-E337-E24F-A3CE-5BEFB07CB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6490116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Char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636BA-1702-514F-8171-46C5F4F6758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8" y="4611601"/>
            <a:ext cx="5414400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21" name="Platshållare för text 16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1" y="1360489"/>
            <a:ext cx="417671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23" name="Platshållare för diagram 3">
            <a:extLst>
              <a:ext uri="{FF2B5EF4-FFF2-40B4-BE49-F238E27FC236}">
                <a16:creationId xmlns:a16="http://schemas.microsoft.com/office/drawing/2014/main" id="{C2B34B54-75E3-4847-A989-9D65BE064B07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323850" y="1716713"/>
            <a:ext cx="8496299" cy="2881463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9ADEEDE8-0D1B-9549-A4E1-0C71E9FA93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0010656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Large Tab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ADDAF-B250-414C-BD05-2B00653F3F7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616575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8" y="4611601"/>
            <a:ext cx="5414400" cy="142886"/>
          </a:xfrm>
        </p:spPr>
        <p:txBody>
          <a:bodyPr lIns="111600" tIns="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21" name="Platshållare för text 16">
            <a:extLst>
              <a:ext uri="{FF2B5EF4-FFF2-40B4-BE49-F238E27FC236}">
                <a16:creationId xmlns:a16="http://schemas.microsoft.com/office/drawing/2014/main" id="{57967130-C256-E443-BF6D-9CFC31CE5F7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3851" y="1360489"/>
            <a:ext cx="4176713" cy="307568"/>
          </a:xfrm>
        </p:spPr>
        <p:txBody>
          <a:bodyPr lIns="97200" rIns="216000"/>
          <a:lstStyle>
            <a:lvl1pPr marL="0" indent="0" algn="l">
              <a:lnSpc>
                <a:spcPct val="95000"/>
              </a:lnSpc>
              <a:spcBef>
                <a:spcPts val="0"/>
              </a:spcBef>
              <a:buNone/>
              <a:tabLst/>
              <a:defRPr sz="1200" b="1" spc="0" baseline="0"/>
            </a:lvl1pPr>
            <a:lvl2pPr marL="14288" indent="0" algn="ctr">
              <a:tabLst/>
              <a:defRPr/>
            </a:lvl2pPr>
            <a:lvl3pPr marL="14288" indent="0" algn="ctr">
              <a:tabLst/>
              <a:defRPr/>
            </a:lvl3pPr>
            <a:lvl4pPr marL="14288" indent="0" algn="ctr">
              <a:tabLst/>
              <a:defRPr/>
            </a:lvl4pPr>
            <a:lvl5pPr marL="14288" indent="0" algn="ctr">
              <a:tabLst/>
              <a:defRPr/>
            </a:lvl5pPr>
          </a:lstStyle>
          <a:p>
            <a:pPr lvl="0"/>
            <a:r>
              <a:rPr lang="en-GB" noProof="0"/>
              <a:t>Click to add subheader</a:t>
            </a:r>
          </a:p>
        </p:txBody>
      </p:sp>
      <p:sp>
        <p:nvSpPr>
          <p:cNvPr id="6" name="Platshållare för tabell 5">
            <a:extLst>
              <a:ext uri="{FF2B5EF4-FFF2-40B4-BE49-F238E27FC236}">
                <a16:creationId xmlns:a16="http://schemas.microsoft.com/office/drawing/2014/main" id="{811F8CED-6808-7E46-91B7-C4DDE3339131}"/>
              </a:ext>
            </a:extLst>
          </p:cNvPr>
          <p:cNvSpPr>
            <a:spLocks noGrp="1"/>
          </p:cNvSpPr>
          <p:nvPr>
            <p:ph type="tbl" sz="quarter" idx="20" hasCustomPrompt="1"/>
          </p:nvPr>
        </p:nvSpPr>
        <p:spPr>
          <a:xfrm>
            <a:off x="323850" y="1718174"/>
            <a:ext cx="8496300" cy="2880000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table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4E4579F6-66FC-3140-A0B3-75F166B051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5664856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Headlin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E9936-E0F2-6848-8A79-F164A784E69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418000" cy="276999"/>
          </a:xfrm>
        </p:spPr>
        <p:txBody>
          <a:bodyPr lIns="1116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1601"/>
            <a:ext cx="5616575" cy="142886"/>
          </a:xfrm>
        </p:spPr>
        <p:txBody>
          <a:bodyPr lIns="111600" tIns="0" rIns="216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1182670"/>
          </a:xfrm>
        </p:spPr>
        <p:txBody>
          <a:bodyPr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A552DAA9-741B-4541-B739-5E18BB32D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8176820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Two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57FF860-80C4-F544-9349-277B28F44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5499E9-8A50-7549-B1EA-435218EE37E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61938E86-6CF5-9C42-AB2F-96E9B547A11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5">
            <a:extLst>
              <a:ext uri="{FF2B5EF4-FFF2-40B4-BE49-F238E27FC236}">
                <a16:creationId xmlns:a16="http://schemas.microsoft.com/office/drawing/2014/main" id="{03424855-B277-8744-9C85-9975925B82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5418000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19" name="Platshållare för text 18">
            <a:extLst>
              <a:ext uri="{FF2B5EF4-FFF2-40B4-BE49-F238E27FC236}">
                <a16:creationId xmlns:a16="http://schemas.microsoft.com/office/drawing/2014/main" id="{4615DFA7-0616-B744-975C-88C9447A199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3849" y="4611601"/>
            <a:ext cx="4176715" cy="142886"/>
          </a:xfrm>
        </p:spPr>
        <p:txBody>
          <a:bodyPr lIns="111600" tIns="0" rIns="216000" bIns="0" anchor="ctr"/>
          <a:lstStyle>
            <a:lvl1pPr>
              <a:buNone/>
              <a:defRPr sz="600"/>
            </a:lvl1pPr>
            <a:lvl2pPr>
              <a:buNone/>
              <a:defRPr sz="800"/>
            </a:lvl2pPr>
            <a:lvl3pPr>
              <a:buNone/>
              <a:defRPr sz="800"/>
            </a:lvl3pPr>
            <a:lvl4pPr>
              <a:buNone/>
              <a:defRPr sz="800"/>
            </a:lvl4pPr>
            <a:lvl5pPr>
              <a:buNone/>
              <a:defRPr sz="800"/>
            </a:lvl5pPr>
          </a:lstStyle>
          <a:p>
            <a:pPr lvl="0"/>
            <a:r>
              <a:rPr lang="en-GB" noProof="0"/>
              <a:t>*Click to add footnotes</a:t>
            </a:r>
          </a:p>
        </p:txBody>
      </p:sp>
      <p:sp>
        <p:nvSpPr>
          <p:cNvPr id="16" name="Rubrik 1">
            <a:extLst>
              <a:ext uri="{FF2B5EF4-FFF2-40B4-BE49-F238E27FC236}">
                <a16:creationId xmlns:a16="http://schemas.microsoft.com/office/drawing/2014/main" id="{29C1BAB5-302C-E24B-AF46-F5810100CE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45327"/>
            <a:ext cx="8496299" cy="741454"/>
          </a:xfrm>
        </p:spPr>
        <p:txBody>
          <a:bodyPr rIns="216000"/>
          <a:lstStyle>
            <a:lvl1pPr>
              <a:defRPr spc="-50" baseline="0"/>
            </a:lvl1pPr>
          </a:lstStyle>
          <a:p>
            <a:r>
              <a:rPr lang="en-GB" noProof="0"/>
              <a:t>Click to add a headline of maximum two lines</a:t>
            </a:r>
          </a:p>
        </p:txBody>
      </p:sp>
      <p:sp>
        <p:nvSpPr>
          <p:cNvPr id="6" name="Platshållare för text 5">
            <a:extLst>
              <a:ext uri="{FF2B5EF4-FFF2-40B4-BE49-F238E27FC236}">
                <a16:creationId xmlns:a16="http://schemas.microsoft.com/office/drawing/2014/main" id="{945DB275-95E7-6348-973E-B426CFDD51F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2262" y="1447201"/>
            <a:ext cx="4178302" cy="3150974"/>
          </a:xfrm>
          <a:noFill/>
        </p:spPr>
        <p:txBody>
          <a:bodyPr lIns="108000" tIns="108000" rIns="216000" bIns="108000"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>
              <a:buFont typeface="Arial" panose="020B0604020202020204" pitchFamily="34" charset="0"/>
              <a:buChar char="•"/>
              <a:defRPr/>
            </a:lvl3pPr>
            <a:lvl4pPr>
              <a:buFont typeface="Arial" panose="020B0604020202020204" pitchFamily="34" charset="0"/>
              <a:buChar char="•"/>
              <a:defRPr/>
            </a:lvl4pPr>
            <a:lvl5pP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20" name="Platshållare för text 5">
            <a:extLst>
              <a:ext uri="{FF2B5EF4-FFF2-40B4-BE49-F238E27FC236}">
                <a16:creationId xmlns:a16="http://schemas.microsoft.com/office/drawing/2014/main" id="{5BBFE38F-ECD3-C344-8099-787A3CDE816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643438" y="1447201"/>
            <a:ext cx="4178302" cy="3150974"/>
          </a:xfrm>
          <a:noFill/>
        </p:spPr>
        <p:txBody>
          <a:bodyPr lIns="108000" tIns="108000" rIns="216000" bIns="108000"/>
          <a:lstStyle/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7" name="Platshållare för sidfot 6">
            <a:extLst>
              <a:ext uri="{FF2B5EF4-FFF2-40B4-BE49-F238E27FC236}">
                <a16:creationId xmlns:a16="http://schemas.microsoft.com/office/drawing/2014/main" id="{1EE3E70A-BC06-5843-AB7C-05C92A50E4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0326345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Text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8"/>
            <a:ext cx="7056438" cy="249374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40E9EB6C-91A5-5541-B3B9-270A4E6ED5B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51" name="Platshållare för text 11">
            <a:extLst>
              <a:ext uri="{FF2B5EF4-FFF2-40B4-BE49-F238E27FC236}">
                <a16:creationId xmlns:a16="http://schemas.microsoft.com/office/drawing/2014/main" id="{C849FC5B-B320-ED44-9AC1-132066E1AA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3439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081F78F-04AB-B54E-AA0D-682C305BD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9065251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Headlin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9C87E6A8-54B1-F14E-A09B-A55C96A15DC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616B5AAB-F6E7-9147-98E7-3D0B31E4B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14924391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1839504-BA43-3148-B19E-480FB1E15F74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5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49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A91A41A0-04EF-2048-AE61-5DDC5148F93A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21942" y="627064"/>
            <a:ext cx="2605617" cy="250061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9AD8DCC8-E09D-6045-BD4F-CD56F045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49C32E3-13B3-124A-A3DC-4D8BFCD63EA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8146F900-BA4E-2B4B-B712-8BFC2919D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text 11">
            <a:extLst>
              <a:ext uri="{FF2B5EF4-FFF2-40B4-BE49-F238E27FC236}">
                <a16:creationId xmlns:a16="http://schemas.microsoft.com/office/drawing/2014/main" id="{089CFEC7-99C6-0746-8ADC-4898C03478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06263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Platshållare för text 11">
            <a:extLst>
              <a:ext uri="{FF2B5EF4-FFF2-40B4-BE49-F238E27FC236}">
                <a16:creationId xmlns:a16="http://schemas.microsoft.com/office/drawing/2014/main" id="{67982006-AFBB-0E47-AD42-44CEB05BBE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8254" y="3390839"/>
            <a:ext cx="2595600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Platshållare för text 11">
            <a:extLst>
              <a:ext uri="{FF2B5EF4-FFF2-40B4-BE49-F238E27FC236}">
                <a16:creationId xmlns:a16="http://schemas.microsoft.com/office/drawing/2014/main" id="{754D20A8-6A7E-3C4B-82E9-6F1713B7D6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5647" y="3777336"/>
            <a:ext cx="2598208" cy="918490"/>
          </a:xfrm>
        </p:spPr>
        <p:txBody>
          <a:bodyPr lIns="216000" rIns="216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75B76674-8D8E-5447-A5ED-487EED102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065454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118713-9ABE-41A2-B140-567F51259DC4}"/>
              </a:ext>
            </a:extLst>
          </p:cNvPr>
          <p:cNvSpPr/>
          <p:nvPr/>
        </p:nvSpPr>
        <p:spPr>
          <a:xfrm>
            <a:off x="179388" y="162000"/>
            <a:ext cx="8785225" cy="4489200"/>
          </a:xfrm>
          <a:prstGeom prst="rect">
            <a:avLst/>
          </a:prstGeom>
          <a:solidFill>
            <a:srgbClr val="E1E7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51BCF3-7820-417F-9796-347B92085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1598472"/>
            <a:ext cx="6480000" cy="1620001"/>
          </a:xfrm>
        </p:spPr>
        <p:txBody>
          <a:bodyPr anchor="ctr"/>
          <a:lstStyle>
            <a:lvl1pPr algn="ctr">
              <a:defRPr sz="54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AA7F2-05A6-4636-A696-13FCB927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8438-3E3C-4AC4-840B-E6090FD28F44}" type="datetime1">
              <a:rPr lang="en-US" smtClean="0"/>
              <a:t>11/22/2024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ADE861-1182-4251-B67B-0EBD79F66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Confidentiality – Critical (C4), High (C3), Medium (C2), None (C1)</a:t>
            </a:r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C9CC8-D21A-4D6A-800E-7E2E0C4C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63919961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C7E689F1-EC6A-4A14-BECC-6B8FEDE17DBF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270" imgH="270" progId="TCLayout.ActiveDocument.1">
                  <p:embed/>
                </p:oleObj>
              </mc:Choice>
              <mc:Fallback>
                <p:oleObj name="think-cell Folie" r:id="rId4" imgW="270" imgH="270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C7E689F1-EC6A-4A14-BECC-6B8FEDE17DB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Do not remove" hidden="1">
            <a:extLst>
              <a:ext uri="{FF2B5EF4-FFF2-40B4-BE49-F238E27FC236}">
                <a16:creationId xmlns:a16="http://schemas.microsoft.com/office/drawing/2014/main" id="{240115CD-339F-4F17-AB26-1C14EB15A028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9DF104-9F97-477E-BA72-364D3A97D8FA}" type="datetime1">
              <a:rPr lang="en-US" smtClean="0"/>
              <a:t>11/22/2024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Confidentiality – Critical (C4), High (C3), Medium (C2), None (C1)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88BE4-63BC-4A33-B317-7E3947361759}" type="slidenum">
              <a:rPr/>
              <a:t>‹nr.›</a:t>
            </a:fld>
            <a:endParaRPr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B30CD67-C5F7-4678-9EAE-4B57EF238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103827E-F203-4B28-84C7-FED54BF52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4775525"/>
            <a:ext cx="3594735" cy="18256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</p:spTree>
    <p:extLst>
      <p:ext uri="{BB962C8B-B14F-4D97-AF65-F5344CB8AC3E}">
        <p14:creationId xmlns:p14="http://schemas.microsoft.com/office/powerpoint/2010/main" val="2062593213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1"/>
            <a:ext cx="4176713" cy="1583617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607170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  <a:p>
            <a:pPr lvl="0"/>
            <a:endParaRPr lang="en-GB" noProof="0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3439" y="158751"/>
            <a:ext cx="432127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70E9BCE-B500-574E-80BA-2C3F99FA837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0082106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Do not remove" hidden="1">
            <a:extLst>
              <a:ext uri="{FF2B5EF4-FFF2-40B4-BE49-F238E27FC236}">
                <a16:creationId xmlns:a16="http://schemas.microsoft.com/office/drawing/2014/main" id="{1851193D-6BA6-4114-8B2A-48E0FF8BAC2E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 err="1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B30CD67-C5F7-4678-9EAE-4B57EF238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t>Optional subtitle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103827E-F203-4B28-84C7-FED54BF52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1" y="4818056"/>
            <a:ext cx="3594735" cy="18256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t>Source / reference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1D30E11-F6D2-4604-A19B-07B6606C911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3D9B088-BA0F-4C83-B82F-A4C611B886EC}" type="datetime1">
              <a:rPr lang="sv-SE" smtClean="0"/>
              <a:t>2024-11-22</a:t>
            </a:fld>
            <a:endParaRPr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ACBBAC-6BDD-4E3F-84CC-9251DB160C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E83FC14-CDA0-49C1-9F8E-251926B981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0500" y="45593"/>
            <a:ext cx="4572000" cy="17009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898989"/>
                </a:solidFill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t>Section title / tracker text</a:t>
            </a:r>
          </a:p>
        </p:txBody>
      </p:sp>
    </p:spTree>
    <p:extLst>
      <p:ext uri="{BB962C8B-B14F-4D97-AF65-F5344CB8AC3E}">
        <p14:creationId xmlns:p14="http://schemas.microsoft.com/office/powerpoint/2010/main" val="199474798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2">
            <a:extLst>
              <a:ext uri="{FF2B5EF4-FFF2-40B4-BE49-F238E27FC236}">
                <a16:creationId xmlns:a16="http://schemas.microsoft.com/office/drawing/2014/main" id="{1C249437-ECE8-8C43-BEB1-A558F34C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B9A7EA92-5A2E-4273-90C4-41262598F7CB}" type="datetime1">
              <a:rPr lang="de-DE" noProof="0" smtClean="0"/>
              <a:t>22.11.2024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A0D0A950-AAC5-7A4C-BBFF-C2F1D36A2CF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E23DDBC6-EA11-0449-AB3C-6281C5EDAC05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4BE092D2-014A-3A42-9A92-2EBCB0703736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3" name="Rubrik 5">
            <a:extLst>
              <a:ext uri="{FF2B5EF4-FFF2-40B4-BE49-F238E27FC236}">
                <a16:creationId xmlns:a16="http://schemas.microsoft.com/office/drawing/2014/main" id="{E49F3BE6-D2B1-164B-B9F4-18257A7F1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4C90DA47-3EEB-B445-BFD0-FB49D5336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1075133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Generic Imag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3">
            <a:extLst>
              <a:ext uri="{FF2B5EF4-FFF2-40B4-BE49-F238E27FC236}">
                <a16:creationId xmlns:a16="http://schemas.microsoft.com/office/drawing/2014/main" id="{29B8958B-10DA-F24F-A2EC-49711C241895}"/>
              </a:ext>
            </a:extLst>
          </p:cNvPr>
          <p:cNvSpPr/>
          <p:nvPr userDrawn="1"/>
        </p:nvSpPr>
        <p:spPr>
          <a:xfrm>
            <a:off x="6520874" y="2499520"/>
            <a:ext cx="1003877" cy="49306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28" name="Rektangel 27">
            <a:extLst>
              <a:ext uri="{FF2B5EF4-FFF2-40B4-BE49-F238E27FC236}">
                <a16:creationId xmlns:a16="http://schemas.microsoft.com/office/drawing/2014/main" id="{44B06D9C-224E-0C44-86A7-A872605E97D8}"/>
              </a:ext>
            </a:extLst>
          </p:cNvPr>
          <p:cNvSpPr/>
          <p:nvPr userDrawn="1"/>
        </p:nvSpPr>
        <p:spPr>
          <a:xfrm>
            <a:off x="6520874" y="2007251"/>
            <a:ext cx="1003877" cy="4930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 Placeholder 3" hidden="1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8FD8F97F-ADFF-3243-828B-B63F5A98CA58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 hidden="1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sidfot 6" hidden="1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  <p:sp>
        <p:nvSpPr>
          <p:cNvPr id="27" name="Platshållare för bild 26">
            <a:extLst>
              <a:ext uri="{FF2B5EF4-FFF2-40B4-BE49-F238E27FC236}">
                <a16:creationId xmlns:a16="http://schemas.microsoft.com/office/drawing/2014/main" id="{0EE0B0DA-C9E9-6D44-AB2E-FAAB426DE76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>
              <a:gd name="connsiteX0" fmla="*/ 5051072 w 8785322"/>
              <a:gd name="connsiteY0" fmla="*/ 2241358 h 4681538"/>
              <a:gd name="connsiteX1" fmla="*/ 5051931 w 8785322"/>
              <a:gd name="connsiteY1" fmla="*/ 2241358 h 4681538"/>
              <a:gd name="connsiteX2" fmla="*/ 5121203 w 8785322"/>
              <a:gd name="connsiteY2" fmla="*/ 2413455 h 4681538"/>
              <a:gd name="connsiteX3" fmla="*/ 4982028 w 8785322"/>
              <a:gd name="connsiteY3" fmla="*/ 2413512 h 4681538"/>
              <a:gd name="connsiteX4" fmla="*/ 2251634 w 8785322"/>
              <a:gd name="connsiteY4" fmla="*/ 2241358 h 4681538"/>
              <a:gd name="connsiteX5" fmla="*/ 2252493 w 8785322"/>
              <a:gd name="connsiteY5" fmla="*/ 2241358 h 4681538"/>
              <a:gd name="connsiteX6" fmla="*/ 2321537 w 8785322"/>
              <a:gd name="connsiteY6" fmla="*/ 2413455 h 4681538"/>
              <a:gd name="connsiteX7" fmla="*/ 2182590 w 8785322"/>
              <a:gd name="connsiteY7" fmla="*/ 2413512 h 4681538"/>
              <a:gd name="connsiteX8" fmla="*/ 4986778 w 8785322"/>
              <a:gd name="connsiteY8" fmla="*/ 2102398 h 4681538"/>
              <a:gd name="connsiteX9" fmla="*/ 4776443 w 8785322"/>
              <a:gd name="connsiteY9" fmla="*/ 2606354 h 4681538"/>
              <a:gd name="connsiteX10" fmla="*/ 4904233 w 8785322"/>
              <a:gd name="connsiteY10" fmla="*/ 2606354 h 4681538"/>
              <a:gd name="connsiteX11" fmla="*/ 4940442 w 8785322"/>
              <a:gd name="connsiteY11" fmla="*/ 2516360 h 4681538"/>
              <a:gd name="connsiteX12" fmla="*/ 5162504 w 8785322"/>
              <a:gd name="connsiteY12" fmla="*/ 2516360 h 4681538"/>
              <a:gd name="connsiteX13" fmla="*/ 5198770 w 8785322"/>
              <a:gd name="connsiteY13" fmla="*/ 2606069 h 4681538"/>
              <a:gd name="connsiteX14" fmla="*/ 5326503 w 8785322"/>
              <a:gd name="connsiteY14" fmla="*/ 2606069 h 4681538"/>
              <a:gd name="connsiteX15" fmla="*/ 5116457 w 8785322"/>
              <a:gd name="connsiteY15" fmla="*/ 2102398 h 4681538"/>
              <a:gd name="connsiteX16" fmla="*/ 2187055 w 8785322"/>
              <a:gd name="connsiteY16" fmla="*/ 2102398 h 4681538"/>
              <a:gd name="connsiteX17" fmla="*/ 1976777 w 8785322"/>
              <a:gd name="connsiteY17" fmla="*/ 2606354 h 4681538"/>
              <a:gd name="connsiteX18" fmla="*/ 2104510 w 8785322"/>
              <a:gd name="connsiteY18" fmla="*/ 2606354 h 4681538"/>
              <a:gd name="connsiteX19" fmla="*/ 2140776 w 8785322"/>
              <a:gd name="connsiteY19" fmla="*/ 2516360 h 4681538"/>
              <a:gd name="connsiteX20" fmla="*/ 2362838 w 8785322"/>
              <a:gd name="connsiteY20" fmla="*/ 2516360 h 4681538"/>
              <a:gd name="connsiteX21" fmla="*/ 2399332 w 8785322"/>
              <a:gd name="connsiteY21" fmla="*/ 2606069 h 4681538"/>
              <a:gd name="connsiteX22" fmla="*/ 2527122 w 8785322"/>
              <a:gd name="connsiteY22" fmla="*/ 2606069 h 4681538"/>
              <a:gd name="connsiteX23" fmla="*/ 2316502 w 8785322"/>
              <a:gd name="connsiteY23" fmla="*/ 2102398 h 4681538"/>
              <a:gd name="connsiteX24" fmla="*/ 5791389 w 8785322"/>
              <a:gd name="connsiteY24" fmla="*/ 2102113 h 4681538"/>
              <a:gd name="connsiteX25" fmla="*/ 5791389 w 8785322"/>
              <a:gd name="connsiteY25" fmla="*/ 2606069 h 4681538"/>
              <a:gd name="connsiteX26" fmla="*/ 6156228 w 8785322"/>
              <a:gd name="connsiteY26" fmla="*/ 2606069 h 4681538"/>
              <a:gd name="connsiteX27" fmla="*/ 6156228 w 8785322"/>
              <a:gd name="connsiteY27" fmla="*/ 2494193 h 4681538"/>
              <a:gd name="connsiteX28" fmla="*/ 5923526 w 8785322"/>
              <a:gd name="connsiteY28" fmla="*/ 2494193 h 4681538"/>
              <a:gd name="connsiteX29" fmla="*/ 5923526 w 8785322"/>
              <a:gd name="connsiteY29" fmla="*/ 2102113 h 4681538"/>
              <a:gd name="connsiteX30" fmla="*/ 5369461 w 8785322"/>
              <a:gd name="connsiteY30" fmla="*/ 2102113 h 4681538"/>
              <a:gd name="connsiteX31" fmla="*/ 5369461 w 8785322"/>
              <a:gd name="connsiteY31" fmla="*/ 2606069 h 4681538"/>
              <a:gd name="connsiteX32" fmla="*/ 5734357 w 8785322"/>
              <a:gd name="connsiteY32" fmla="*/ 2606069 h 4681538"/>
              <a:gd name="connsiteX33" fmla="*/ 5734357 w 8785322"/>
              <a:gd name="connsiteY33" fmla="*/ 2494193 h 4681538"/>
              <a:gd name="connsiteX34" fmla="*/ 5501655 w 8785322"/>
              <a:gd name="connsiteY34" fmla="*/ 2494193 h 4681538"/>
              <a:gd name="connsiteX35" fmla="*/ 5501655 w 8785322"/>
              <a:gd name="connsiteY35" fmla="*/ 2102113 h 4681538"/>
              <a:gd name="connsiteX36" fmla="*/ 4435460 w 8785322"/>
              <a:gd name="connsiteY36" fmla="*/ 2102113 h 4681538"/>
              <a:gd name="connsiteX37" fmla="*/ 4435460 w 8785322"/>
              <a:gd name="connsiteY37" fmla="*/ 2606069 h 4681538"/>
              <a:gd name="connsiteX38" fmla="*/ 4567597 w 8785322"/>
              <a:gd name="connsiteY38" fmla="*/ 2606069 h 4681538"/>
              <a:gd name="connsiteX39" fmla="*/ 4567597 w 8785322"/>
              <a:gd name="connsiteY39" fmla="*/ 2402086 h 4681538"/>
              <a:gd name="connsiteX40" fmla="*/ 4780907 w 8785322"/>
              <a:gd name="connsiteY40" fmla="*/ 2402086 h 4681538"/>
              <a:gd name="connsiteX41" fmla="*/ 4780907 w 8785322"/>
              <a:gd name="connsiteY41" fmla="*/ 2294097 h 4681538"/>
              <a:gd name="connsiteX42" fmla="*/ 4567597 w 8785322"/>
              <a:gd name="connsiteY42" fmla="*/ 2294097 h 4681538"/>
              <a:gd name="connsiteX43" fmla="*/ 4567597 w 8785322"/>
              <a:gd name="connsiteY43" fmla="*/ 2210102 h 4681538"/>
              <a:gd name="connsiteX44" fmla="*/ 4820548 w 8785322"/>
              <a:gd name="connsiteY44" fmla="*/ 2210102 h 4681538"/>
              <a:gd name="connsiteX45" fmla="*/ 4820548 w 8785322"/>
              <a:gd name="connsiteY45" fmla="*/ 2102113 h 4681538"/>
              <a:gd name="connsiteX46" fmla="*/ 3857771 w 8785322"/>
              <a:gd name="connsiteY46" fmla="*/ 2102113 h 4681538"/>
              <a:gd name="connsiteX47" fmla="*/ 3857771 w 8785322"/>
              <a:gd name="connsiteY47" fmla="*/ 2606069 h 4681538"/>
              <a:gd name="connsiteX48" fmla="*/ 3983961 w 8785322"/>
              <a:gd name="connsiteY48" fmla="*/ 2606069 h 4681538"/>
              <a:gd name="connsiteX49" fmla="*/ 3983961 w 8785322"/>
              <a:gd name="connsiteY49" fmla="*/ 2308151 h 4681538"/>
              <a:gd name="connsiteX50" fmla="*/ 4208766 w 8785322"/>
              <a:gd name="connsiteY50" fmla="*/ 2606069 h 4681538"/>
              <a:gd name="connsiteX51" fmla="*/ 4334953 w 8785322"/>
              <a:gd name="connsiteY51" fmla="*/ 2606069 h 4681538"/>
              <a:gd name="connsiteX52" fmla="*/ 4334953 w 8785322"/>
              <a:gd name="connsiteY52" fmla="*/ 2102113 h 4681538"/>
              <a:gd name="connsiteX53" fmla="*/ 4208766 w 8785322"/>
              <a:gd name="connsiteY53" fmla="*/ 2102113 h 4681538"/>
              <a:gd name="connsiteX54" fmla="*/ 4208766 w 8785322"/>
              <a:gd name="connsiteY54" fmla="*/ 2403686 h 4681538"/>
              <a:gd name="connsiteX55" fmla="*/ 3983961 w 8785322"/>
              <a:gd name="connsiteY55" fmla="*/ 2102113 h 4681538"/>
              <a:gd name="connsiteX56" fmla="*/ 3393284 w 8785322"/>
              <a:gd name="connsiteY56" fmla="*/ 2102113 h 4681538"/>
              <a:gd name="connsiteX57" fmla="*/ 3393284 w 8785322"/>
              <a:gd name="connsiteY57" fmla="*/ 2606069 h 4681538"/>
              <a:gd name="connsiteX58" fmla="*/ 3525421 w 8785322"/>
              <a:gd name="connsiteY58" fmla="*/ 2606069 h 4681538"/>
              <a:gd name="connsiteX59" fmla="*/ 3766361 w 8785322"/>
              <a:gd name="connsiteY59" fmla="*/ 2606069 h 4681538"/>
              <a:gd name="connsiteX60" fmla="*/ 3766361 w 8785322"/>
              <a:gd name="connsiteY60" fmla="*/ 2498080 h 4681538"/>
              <a:gd name="connsiteX61" fmla="*/ 3525421 w 8785322"/>
              <a:gd name="connsiteY61" fmla="*/ 2498080 h 4681538"/>
              <a:gd name="connsiteX62" fmla="*/ 3525421 w 8785322"/>
              <a:gd name="connsiteY62" fmla="*/ 2398887 h 4681538"/>
              <a:gd name="connsiteX63" fmla="*/ 3729635 w 8785322"/>
              <a:gd name="connsiteY63" fmla="*/ 2398887 h 4681538"/>
              <a:gd name="connsiteX64" fmla="*/ 3729635 w 8785322"/>
              <a:gd name="connsiteY64" fmla="*/ 2290897 h 4681538"/>
              <a:gd name="connsiteX65" fmla="*/ 3525421 w 8785322"/>
              <a:gd name="connsiteY65" fmla="*/ 2290897 h 4681538"/>
              <a:gd name="connsiteX66" fmla="*/ 3525421 w 8785322"/>
              <a:gd name="connsiteY66" fmla="*/ 2210102 h 4681538"/>
              <a:gd name="connsiteX67" fmla="*/ 3766361 w 8785322"/>
              <a:gd name="connsiteY67" fmla="*/ 2210102 h 4681538"/>
              <a:gd name="connsiteX68" fmla="*/ 3766361 w 8785322"/>
              <a:gd name="connsiteY68" fmla="*/ 2102113 h 4681538"/>
              <a:gd name="connsiteX69" fmla="*/ 2918731 w 8785322"/>
              <a:gd name="connsiteY69" fmla="*/ 2102113 h 4681538"/>
              <a:gd name="connsiteX70" fmla="*/ 2918731 w 8785322"/>
              <a:gd name="connsiteY70" fmla="*/ 2210102 h 4681538"/>
              <a:gd name="connsiteX71" fmla="*/ 3050868 w 8785322"/>
              <a:gd name="connsiteY71" fmla="*/ 2210102 h 4681538"/>
              <a:gd name="connsiteX72" fmla="*/ 3050868 w 8785322"/>
              <a:gd name="connsiteY72" fmla="*/ 2606069 h 4681538"/>
              <a:gd name="connsiteX73" fmla="*/ 3183006 w 8785322"/>
              <a:gd name="connsiteY73" fmla="*/ 2606069 h 4681538"/>
              <a:gd name="connsiteX74" fmla="*/ 3183006 w 8785322"/>
              <a:gd name="connsiteY74" fmla="*/ 2210102 h 4681538"/>
              <a:gd name="connsiteX75" fmla="*/ 3329218 w 8785322"/>
              <a:gd name="connsiteY75" fmla="*/ 2210102 h 4681538"/>
              <a:gd name="connsiteX76" fmla="*/ 3329218 w 8785322"/>
              <a:gd name="connsiteY76" fmla="*/ 2102113 h 4681538"/>
              <a:gd name="connsiteX77" fmla="*/ 2462254 w 8785322"/>
              <a:gd name="connsiteY77" fmla="*/ 2102113 h 4681538"/>
              <a:gd name="connsiteX78" fmla="*/ 2462254 w 8785322"/>
              <a:gd name="connsiteY78" fmla="*/ 2210102 h 4681538"/>
              <a:gd name="connsiteX79" fmla="*/ 2608405 w 8785322"/>
              <a:gd name="connsiteY79" fmla="*/ 2210102 h 4681538"/>
              <a:gd name="connsiteX80" fmla="*/ 2608405 w 8785322"/>
              <a:gd name="connsiteY80" fmla="*/ 2606069 h 4681538"/>
              <a:gd name="connsiteX81" fmla="*/ 2740547 w 8785322"/>
              <a:gd name="connsiteY81" fmla="*/ 2606069 h 4681538"/>
              <a:gd name="connsiteX82" fmla="*/ 2740547 w 8785322"/>
              <a:gd name="connsiteY82" fmla="*/ 2210102 h 4681538"/>
              <a:gd name="connsiteX83" fmla="*/ 2872684 w 8785322"/>
              <a:gd name="connsiteY83" fmla="*/ 2210102 h 4681538"/>
              <a:gd name="connsiteX84" fmla="*/ 2872684 w 8785322"/>
              <a:gd name="connsiteY84" fmla="*/ 2102113 h 4681538"/>
              <a:gd name="connsiteX85" fmla="*/ 1517899 w 8785322"/>
              <a:gd name="connsiteY85" fmla="*/ 2102113 h 4681538"/>
              <a:gd name="connsiteX86" fmla="*/ 1724857 w 8785322"/>
              <a:gd name="connsiteY86" fmla="*/ 2606069 h 4681538"/>
              <a:gd name="connsiteX87" fmla="*/ 1854995 w 8785322"/>
              <a:gd name="connsiteY87" fmla="*/ 2606069 h 4681538"/>
              <a:gd name="connsiteX88" fmla="*/ 2061952 w 8785322"/>
              <a:gd name="connsiteY88" fmla="*/ 2102113 h 4681538"/>
              <a:gd name="connsiteX89" fmla="*/ 1934219 w 8785322"/>
              <a:gd name="connsiteY89" fmla="*/ 2102113 h 4681538"/>
              <a:gd name="connsiteX90" fmla="*/ 1790469 w 8785322"/>
              <a:gd name="connsiteY90" fmla="*/ 2456425 h 4681538"/>
              <a:gd name="connsiteX91" fmla="*/ 1789382 w 8785322"/>
              <a:gd name="connsiteY91" fmla="*/ 2456425 h 4681538"/>
              <a:gd name="connsiteX92" fmla="*/ 1645690 w 8785322"/>
              <a:gd name="connsiteY92" fmla="*/ 2102113 h 4681538"/>
              <a:gd name="connsiteX93" fmla="*/ 6850605 w 8785322"/>
              <a:gd name="connsiteY93" fmla="*/ 1899225 h 4681538"/>
              <a:gd name="connsiteX94" fmla="*/ 6417469 w 8785322"/>
              <a:gd name="connsiteY94" fmla="*/ 2251840 h 4681538"/>
              <a:gd name="connsiteX95" fmla="*/ 6408495 w 8785322"/>
              <a:gd name="connsiteY95" fmla="*/ 2340755 h 4681538"/>
              <a:gd name="connsiteX96" fmla="*/ 6408486 w 8785322"/>
              <a:gd name="connsiteY96" fmla="*/ 2340755 h 4681538"/>
              <a:gd name="connsiteX97" fmla="*/ 6408491 w 8785322"/>
              <a:gd name="connsiteY97" fmla="*/ 2340798 h 4681538"/>
              <a:gd name="connsiteX98" fmla="*/ 6408486 w 8785322"/>
              <a:gd name="connsiteY98" fmla="*/ 2340841 h 4681538"/>
              <a:gd name="connsiteX99" fmla="*/ 6408495 w 8785322"/>
              <a:gd name="connsiteY99" fmla="*/ 2340841 h 4681538"/>
              <a:gd name="connsiteX100" fmla="*/ 6417478 w 8785322"/>
              <a:gd name="connsiteY100" fmla="*/ 2429748 h 4681538"/>
              <a:gd name="connsiteX101" fmla="*/ 6850605 w 8785322"/>
              <a:gd name="connsiteY101" fmla="*/ 2782318 h 4681538"/>
              <a:gd name="connsiteX102" fmla="*/ 6850666 w 8785322"/>
              <a:gd name="connsiteY102" fmla="*/ 2782318 h 4681538"/>
              <a:gd name="connsiteX103" fmla="*/ 7283747 w 8785322"/>
              <a:gd name="connsiteY103" fmla="*/ 2429745 h 4681538"/>
              <a:gd name="connsiteX104" fmla="*/ 7292720 w 8785322"/>
              <a:gd name="connsiteY104" fmla="*/ 2340841 h 4681538"/>
              <a:gd name="connsiteX105" fmla="*/ 7292728 w 8785322"/>
              <a:gd name="connsiteY105" fmla="*/ 2340841 h 4681538"/>
              <a:gd name="connsiteX106" fmla="*/ 7292724 w 8785322"/>
              <a:gd name="connsiteY106" fmla="*/ 2340798 h 4681538"/>
              <a:gd name="connsiteX107" fmla="*/ 7292728 w 8785322"/>
              <a:gd name="connsiteY107" fmla="*/ 2340755 h 4681538"/>
              <a:gd name="connsiteX108" fmla="*/ 7292720 w 8785322"/>
              <a:gd name="connsiteY108" fmla="*/ 2340755 h 4681538"/>
              <a:gd name="connsiteX109" fmla="*/ 7283766 w 8785322"/>
              <a:gd name="connsiteY109" fmla="*/ 2251850 h 4681538"/>
              <a:gd name="connsiteX110" fmla="*/ 6850723 w 8785322"/>
              <a:gd name="connsiteY110" fmla="*/ 1899225 h 4681538"/>
              <a:gd name="connsiteX111" fmla="*/ 6850605 w 8785322"/>
              <a:gd name="connsiteY111" fmla="*/ 1899225 h 4681538"/>
              <a:gd name="connsiteX112" fmla="*/ 0 w 8785322"/>
              <a:gd name="connsiteY112" fmla="*/ 0 h 4681538"/>
              <a:gd name="connsiteX113" fmla="*/ 8785322 w 8785322"/>
              <a:gd name="connsiteY113" fmla="*/ 0 h 4681538"/>
              <a:gd name="connsiteX114" fmla="*/ 8785322 w 8785322"/>
              <a:gd name="connsiteY114" fmla="*/ 4681538 h 4681538"/>
              <a:gd name="connsiteX115" fmla="*/ 0 w 8785322"/>
              <a:gd name="connsiteY115" fmla="*/ 4681538 h 4681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</a:cxnLst>
            <a:rect l="l" t="t" r="r" b="b"/>
            <a:pathLst>
              <a:path w="8785322" h="4681538">
                <a:moveTo>
                  <a:pt x="5051072" y="2241358"/>
                </a:moveTo>
                <a:lnTo>
                  <a:pt x="5051931" y="2241358"/>
                </a:lnTo>
                <a:lnTo>
                  <a:pt x="5121203" y="2413455"/>
                </a:lnTo>
                <a:lnTo>
                  <a:pt x="4982028" y="2413512"/>
                </a:lnTo>
                <a:close/>
                <a:moveTo>
                  <a:pt x="2251634" y="2241358"/>
                </a:moveTo>
                <a:lnTo>
                  <a:pt x="2252493" y="2241358"/>
                </a:lnTo>
                <a:lnTo>
                  <a:pt x="2321537" y="2413455"/>
                </a:lnTo>
                <a:lnTo>
                  <a:pt x="2182590" y="2413512"/>
                </a:lnTo>
                <a:close/>
                <a:moveTo>
                  <a:pt x="4986778" y="2102398"/>
                </a:moveTo>
                <a:lnTo>
                  <a:pt x="4776443" y="2606354"/>
                </a:lnTo>
                <a:lnTo>
                  <a:pt x="4904233" y="2606354"/>
                </a:lnTo>
                <a:lnTo>
                  <a:pt x="4940442" y="2516360"/>
                </a:lnTo>
                <a:lnTo>
                  <a:pt x="5162504" y="2516360"/>
                </a:lnTo>
                <a:lnTo>
                  <a:pt x="5198770" y="2606069"/>
                </a:lnTo>
                <a:lnTo>
                  <a:pt x="5326503" y="2606069"/>
                </a:lnTo>
                <a:lnTo>
                  <a:pt x="5116457" y="2102398"/>
                </a:lnTo>
                <a:close/>
                <a:moveTo>
                  <a:pt x="2187055" y="2102398"/>
                </a:moveTo>
                <a:lnTo>
                  <a:pt x="1976777" y="2606354"/>
                </a:lnTo>
                <a:lnTo>
                  <a:pt x="2104510" y="2606354"/>
                </a:lnTo>
                <a:lnTo>
                  <a:pt x="2140776" y="2516360"/>
                </a:lnTo>
                <a:lnTo>
                  <a:pt x="2362838" y="2516360"/>
                </a:lnTo>
                <a:lnTo>
                  <a:pt x="2399332" y="2606069"/>
                </a:lnTo>
                <a:lnTo>
                  <a:pt x="2527122" y="2606069"/>
                </a:lnTo>
                <a:lnTo>
                  <a:pt x="2316502" y="2102398"/>
                </a:lnTo>
                <a:close/>
                <a:moveTo>
                  <a:pt x="5791389" y="2102113"/>
                </a:moveTo>
                <a:lnTo>
                  <a:pt x="5791389" y="2606069"/>
                </a:lnTo>
                <a:lnTo>
                  <a:pt x="6156228" y="2606069"/>
                </a:lnTo>
                <a:lnTo>
                  <a:pt x="6156228" y="2494193"/>
                </a:lnTo>
                <a:lnTo>
                  <a:pt x="5923526" y="2494193"/>
                </a:lnTo>
                <a:lnTo>
                  <a:pt x="5923526" y="2102113"/>
                </a:lnTo>
                <a:close/>
                <a:moveTo>
                  <a:pt x="5369461" y="2102113"/>
                </a:moveTo>
                <a:lnTo>
                  <a:pt x="5369461" y="2606069"/>
                </a:lnTo>
                <a:lnTo>
                  <a:pt x="5734357" y="2606069"/>
                </a:lnTo>
                <a:lnTo>
                  <a:pt x="5734357" y="2494193"/>
                </a:lnTo>
                <a:lnTo>
                  <a:pt x="5501655" y="2494193"/>
                </a:lnTo>
                <a:lnTo>
                  <a:pt x="5501655" y="2102113"/>
                </a:lnTo>
                <a:close/>
                <a:moveTo>
                  <a:pt x="4435460" y="2102113"/>
                </a:moveTo>
                <a:lnTo>
                  <a:pt x="4435460" y="2606069"/>
                </a:lnTo>
                <a:lnTo>
                  <a:pt x="4567597" y="2606069"/>
                </a:lnTo>
                <a:lnTo>
                  <a:pt x="4567597" y="2402086"/>
                </a:lnTo>
                <a:lnTo>
                  <a:pt x="4780907" y="2402086"/>
                </a:lnTo>
                <a:lnTo>
                  <a:pt x="4780907" y="2294097"/>
                </a:lnTo>
                <a:lnTo>
                  <a:pt x="4567597" y="2294097"/>
                </a:lnTo>
                <a:lnTo>
                  <a:pt x="4567597" y="2210102"/>
                </a:lnTo>
                <a:lnTo>
                  <a:pt x="4820548" y="2210102"/>
                </a:lnTo>
                <a:lnTo>
                  <a:pt x="4820548" y="2102113"/>
                </a:lnTo>
                <a:close/>
                <a:moveTo>
                  <a:pt x="3857771" y="2102113"/>
                </a:moveTo>
                <a:lnTo>
                  <a:pt x="3857771" y="2606069"/>
                </a:lnTo>
                <a:lnTo>
                  <a:pt x="3983961" y="2606069"/>
                </a:lnTo>
                <a:lnTo>
                  <a:pt x="3983961" y="2308151"/>
                </a:lnTo>
                <a:lnTo>
                  <a:pt x="4208766" y="2606069"/>
                </a:lnTo>
                <a:lnTo>
                  <a:pt x="4334953" y="2606069"/>
                </a:lnTo>
                <a:lnTo>
                  <a:pt x="4334953" y="2102113"/>
                </a:lnTo>
                <a:lnTo>
                  <a:pt x="4208766" y="2102113"/>
                </a:lnTo>
                <a:lnTo>
                  <a:pt x="4208766" y="2403686"/>
                </a:lnTo>
                <a:lnTo>
                  <a:pt x="3983961" y="2102113"/>
                </a:lnTo>
                <a:close/>
                <a:moveTo>
                  <a:pt x="3393284" y="2102113"/>
                </a:moveTo>
                <a:lnTo>
                  <a:pt x="3393284" y="2606069"/>
                </a:lnTo>
                <a:lnTo>
                  <a:pt x="3525421" y="2606069"/>
                </a:lnTo>
                <a:lnTo>
                  <a:pt x="3766361" y="2606069"/>
                </a:lnTo>
                <a:lnTo>
                  <a:pt x="3766361" y="2498080"/>
                </a:lnTo>
                <a:lnTo>
                  <a:pt x="3525421" y="2498080"/>
                </a:lnTo>
                <a:lnTo>
                  <a:pt x="3525421" y="2398887"/>
                </a:lnTo>
                <a:lnTo>
                  <a:pt x="3729635" y="2398887"/>
                </a:lnTo>
                <a:lnTo>
                  <a:pt x="3729635" y="2290897"/>
                </a:lnTo>
                <a:lnTo>
                  <a:pt x="3525421" y="2290897"/>
                </a:lnTo>
                <a:lnTo>
                  <a:pt x="3525421" y="2210102"/>
                </a:lnTo>
                <a:lnTo>
                  <a:pt x="3766361" y="2210102"/>
                </a:lnTo>
                <a:lnTo>
                  <a:pt x="3766361" y="2102113"/>
                </a:lnTo>
                <a:close/>
                <a:moveTo>
                  <a:pt x="2918731" y="2102113"/>
                </a:moveTo>
                <a:lnTo>
                  <a:pt x="2918731" y="2210102"/>
                </a:lnTo>
                <a:lnTo>
                  <a:pt x="3050868" y="2210102"/>
                </a:lnTo>
                <a:lnTo>
                  <a:pt x="3050868" y="2606069"/>
                </a:lnTo>
                <a:lnTo>
                  <a:pt x="3183006" y="2606069"/>
                </a:lnTo>
                <a:lnTo>
                  <a:pt x="3183006" y="2210102"/>
                </a:lnTo>
                <a:lnTo>
                  <a:pt x="3329218" y="2210102"/>
                </a:lnTo>
                <a:lnTo>
                  <a:pt x="3329218" y="2102113"/>
                </a:lnTo>
                <a:close/>
                <a:moveTo>
                  <a:pt x="2462254" y="2102113"/>
                </a:moveTo>
                <a:lnTo>
                  <a:pt x="2462254" y="2210102"/>
                </a:lnTo>
                <a:lnTo>
                  <a:pt x="2608405" y="2210102"/>
                </a:lnTo>
                <a:lnTo>
                  <a:pt x="2608405" y="2606069"/>
                </a:lnTo>
                <a:lnTo>
                  <a:pt x="2740547" y="2606069"/>
                </a:lnTo>
                <a:lnTo>
                  <a:pt x="2740547" y="2210102"/>
                </a:lnTo>
                <a:lnTo>
                  <a:pt x="2872684" y="2210102"/>
                </a:lnTo>
                <a:lnTo>
                  <a:pt x="2872684" y="2102113"/>
                </a:lnTo>
                <a:close/>
                <a:moveTo>
                  <a:pt x="1517899" y="2102113"/>
                </a:moveTo>
                <a:lnTo>
                  <a:pt x="1724857" y="2606069"/>
                </a:lnTo>
                <a:lnTo>
                  <a:pt x="1854995" y="2606069"/>
                </a:lnTo>
                <a:lnTo>
                  <a:pt x="2061952" y="2102113"/>
                </a:lnTo>
                <a:lnTo>
                  <a:pt x="1934219" y="2102113"/>
                </a:lnTo>
                <a:lnTo>
                  <a:pt x="1790469" y="2456425"/>
                </a:lnTo>
                <a:lnTo>
                  <a:pt x="1789382" y="2456425"/>
                </a:lnTo>
                <a:lnTo>
                  <a:pt x="1645690" y="2102113"/>
                </a:lnTo>
                <a:close/>
                <a:moveTo>
                  <a:pt x="6850605" y="1899225"/>
                </a:moveTo>
                <a:cubicBezTo>
                  <a:pt x="6636954" y="1899225"/>
                  <a:pt x="6458695" y="2050602"/>
                  <a:pt x="6417469" y="2251840"/>
                </a:cubicBezTo>
                <a:lnTo>
                  <a:pt x="6408495" y="2340755"/>
                </a:lnTo>
                <a:lnTo>
                  <a:pt x="6408486" y="2340755"/>
                </a:lnTo>
                <a:lnTo>
                  <a:pt x="6408491" y="2340798"/>
                </a:lnTo>
                <a:lnTo>
                  <a:pt x="6408486" y="2340841"/>
                </a:lnTo>
                <a:lnTo>
                  <a:pt x="6408495" y="2340841"/>
                </a:lnTo>
                <a:lnTo>
                  <a:pt x="6417478" y="2429748"/>
                </a:lnTo>
                <a:cubicBezTo>
                  <a:pt x="6458721" y="2630964"/>
                  <a:pt x="6636972" y="2782318"/>
                  <a:pt x="6850605" y="2782318"/>
                </a:cubicBezTo>
                <a:cubicBezTo>
                  <a:pt x="6850626" y="2782318"/>
                  <a:pt x="6850646" y="2782318"/>
                  <a:pt x="6850666" y="2782318"/>
                </a:cubicBezTo>
                <a:cubicBezTo>
                  <a:pt x="7064292" y="2782318"/>
                  <a:pt x="7242526" y="2630958"/>
                  <a:pt x="7283747" y="2429745"/>
                </a:cubicBezTo>
                <a:lnTo>
                  <a:pt x="7292720" y="2340841"/>
                </a:lnTo>
                <a:lnTo>
                  <a:pt x="7292728" y="2340841"/>
                </a:lnTo>
                <a:lnTo>
                  <a:pt x="7292724" y="2340798"/>
                </a:lnTo>
                <a:lnTo>
                  <a:pt x="7292728" y="2340755"/>
                </a:lnTo>
                <a:lnTo>
                  <a:pt x="7292720" y="2340755"/>
                </a:lnTo>
                <a:lnTo>
                  <a:pt x="7283766" y="2251850"/>
                </a:lnTo>
                <a:cubicBezTo>
                  <a:pt x="7242583" y="2050634"/>
                  <a:pt x="7064349" y="1899253"/>
                  <a:pt x="6850723" y="1899225"/>
                </a:cubicBezTo>
                <a:cubicBezTo>
                  <a:pt x="6850683" y="1899225"/>
                  <a:pt x="6850646" y="1899225"/>
                  <a:pt x="6850605" y="1899225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F803F8D0-F719-E241-8577-1EB6E3E95C67}"/>
              </a:ext>
            </a:extLst>
          </p:cNvPr>
          <p:cNvSpPr/>
          <p:nvPr userDrawn="1"/>
        </p:nvSpPr>
        <p:spPr>
          <a:xfrm>
            <a:off x="3949701" y="4867047"/>
            <a:ext cx="1193800" cy="2764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8E5EDF46-62DD-F34C-85A4-8A7B2E87114A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</p:spTree>
    <p:extLst>
      <p:ext uri="{BB962C8B-B14F-4D97-AF65-F5344CB8AC3E}">
        <p14:creationId xmlns:p14="http://schemas.microsoft.com/office/powerpoint/2010/main" val="181082887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Title S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858049C-E6B9-F542-B99A-9A9DB094DA2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3B9E93E1-A5C6-AE48-99D5-A7A443E60A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 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D70BF8E9-745F-E646-8ACE-EA0841D80D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1719827"/>
            <a:ext cx="8496300" cy="1560972"/>
          </a:xfrm>
        </p:spPr>
        <p:txBody>
          <a:bodyPr lIns="216000" rIns="216000" anchor="ctr"/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presentation title in two rows</a:t>
            </a:r>
          </a:p>
        </p:txBody>
      </p:sp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454F8E95-426A-F348-AA14-06D4E6F905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307558"/>
            <a:ext cx="2736850" cy="715803"/>
          </a:xfrm>
        </p:spPr>
        <p:txBody>
          <a:bodyPr lIns="216000" rIns="216000"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Name of presenter and</a:t>
            </a:r>
            <a:br>
              <a:rPr lang="en-GB" noProof="0"/>
            </a:br>
            <a:r>
              <a:rPr lang="en-GB" noProof="0"/>
              <a:t>Job title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081A23B3-A699-D848-A661-BBA4D8C1F71C}"/>
              </a:ext>
            </a:extLst>
          </p:cNvPr>
          <p:cNvSpPr txBox="1"/>
          <p:nvPr userDrawn="1"/>
        </p:nvSpPr>
        <p:spPr>
          <a:xfrm>
            <a:off x="9192124" y="0"/>
            <a:ext cx="1908000" cy="3624033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US" sz="900" b="0" noProof="0"/>
              <a:t>Since the image icon is under the title</a:t>
            </a:r>
            <a:r>
              <a:rPr lang="en-US" sz="900" b="0" baseline="0" noProof="0"/>
              <a:t> text </a:t>
            </a:r>
            <a:r>
              <a:rPr lang="en-GB" sz="900" b="0" noProof="0"/>
              <a:t>– </a:t>
            </a:r>
            <a:r>
              <a:rPr lang="en-GB" sz="900" b="1" noProof="0"/>
              <a:t>select the image placeholder (click</a:t>
            </a:r>
            <a:r>
              <a:rPr lang="en-GB" sz="900" b="1" baseline="0" noProof="0"/>
              <a:t> on the outer edge of the placeholder</a:t>
            </a:r>
            <a:r>
              <a:rPr lang="en-GB" sz="900" b="0" baseline="0" noProof="0"/>
              <a:t>).</a:t>
            </a:r>
            <a:r>
              <a:rPr lang="en-US" sz="900" b="0" baseline="0" noProof="0"/>
              <a:t> </a:t>
            </a:r>
            <a:r>
              <a:rPr lang="en-US" sz="900" b="0" noProof="0"/>
              <a:t>On the </a:t>
            </a:r>
            <a:r>
              <a:rPr lang="en-US" sz="900" b="1" noProof="0"/>
              <a:t>Insert tab</a:t>
            </a:r>
            <a:r>
              <a:rPr lang="en-US" sz="900" b="0" noProof="0"/>
              <a:t>, in the Images group, click </a:t>
            </a:r>
            <a:r>
              <a:rPr lang="en-US" sz="900" b="1" noProof="0"/>
              <a:t>Pictures</a:t>
            </a:r>
            <a:r>
              <a:rPr lang="en-US" sz="900" b="0" noProof="0"/>
              <a:t> and then click </a:t>
            </a:r>
            <a:r>
              <a:rPr lang="en-US" sz="900" b="1" noProof="0"/>
              <a:t>This Device</a:t>
            </a:r>
            <a:r>
              <a:rPr lang="en-US" sz="900" b="0" noProof="0"/>
              <a:t>.</a:t>
            </a:r>
            <a:r>
              <a:rPr lang="en-US" sz="900" b="0" baseline="0" noProof="0"/>
              <a:t> </a:t>
            </a:r>
            <a:r>
              <a:rPr lang="en-US" sz="900" b="0" noProof="0"/>
              <a:t>In the dialog box that opens, browse to the picture that you want to insert, click that picture, and then click </a:t>
            </a:r>
            <a:r>
              <a:rPr lang="en-US" sz="900" b="1" noProof="0"/>
              <a:t>Insert.</a:t>
            </a:r>
            <a:endParaRPr lang="en-GB" sz="900" b="1" noProof="0"/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 background image is placed over the text – </a:t>
            </a:r>
            <a:r>
              <a:rPr lang="en-US" sz="900" b="1" noProof="0"/>
              <a:t>right-click the slide</a:t>
            </a:r>
            <a:r>
              <a:rPr lang="en-US" sz="900" b="0" noProof="0"/>
              <a:t> and choose </a:t>
            </a:r>
            <a:r>
              <a:rPr lang="en-US" sz="900" b="1" noProof="0"/>
              <a:t>Reset Slide</a:t>
            </a:r>
            <a:r>
              <a:rPr lang="en-US" sz="900" b="0" noProof="0"/>
              <a:t>.</a:t>
            </a:r>
            <a:endParaRPr lang="en-GB" sz="900" b="0" noProof="0"/>
          </a:p>
        </p:txBody>
      </p:sp>
    </p:spTree>
    <p:extLst>
      <p:ext uri="{BB962C8B-B14F-4D97-AF65-F5344CB8AC3E}">
        <p14:creationId xmlns:p14="http://schemas.microsoft.com/office/powerpoint/2010/main" val="225837333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Ar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266693" indent="-266693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FontTx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 sz="1800" b="1"/>
            </a:lvl1pPr>
            <a:lvl2pPr marL="15875" indent="-15875">
              <a:tabLst/>
              <a:defRPr sz="24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989A160-470D-1A48-BA1C-9526BE8C1AB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13302A8-35D2-0842-A57A-482C3D2065C4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</p:spTree>
    <p:extLst>
      <p:ext uri="{BB962C8B-B14F-4D97-AF65-F5344CB8AC3E}">
        <p14:creationId xmlns:p14="http://schemas.microsoft.com/office/powerpoint/2010/main" val="112292252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Agenda Numb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4DCAD1AE-8D97-2642-99F1-C37A733B7968}"/>
              </a:ext>
            </a:extLst>
          </p:cNvPr>
          <p:cNvSpPr/>
          <p:nvPr userDrawn="1"/>
        </p:nvSpPr>
        <p:spPr>
          <a:xfrm>
            <a:off x="179389" y="158751"/>
            <a:ext cx="5761037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1093014"/>
            <a:ext cx="5616574" cy="3529178"/>
          </a:xfrm>
        </p:spPr>
        <p:txBody>
          <a:bodyPr rIns="216000"/>
          <a:lstStyle>
            <a:lvl1pPr marL="342892" indent="-342892">
              <a:lnSpc>
                <a:spcPct val="95000"/>
              </a:lnSpc>
              <a:spcBef>
                <a:spcPts val="0"/>
              </a:spcBef>
              <a:spcAft>
                <a:spcPts val="1000"/>
              </a:spcAft>
              <a:buFont typeface="+mj-lt"/>
              <a:buAutoNum type="arabicPeriod"/>
              <a:tabLst/>
              <a:defRPr sz="1800" b="1"/>
            </a:lvl1pPr>
            <a:lvl2pPr marL="15875" indent="-15875">
              <a:tabLst/>
              <a:defRPr sz="2400" b="1"/>
            </a:lvl2pPr>
            <a:lvl3pPr marL="15875" indent="-15875">
              <a:tabLst/>
              <a:defRPr sz="2400" b="1"/>
            </a:lvl3pPr>
            <a:lvl4pPr marL="15875" indent="-15875">
              <a:tabLst/>
              <a:defRPr sz="2400" b="1"/>
            </a:lvl4pPr>
            <a:lvl5pPr marL="15875" indent="-15875">
              <a:tabLst/>
              <a:defRPr sz="2400" b="1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989A160-470D-1A48-BA1C-9526BE8C1AB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bild 3">
            <a:extLst>
              <a:ext uri="{FF2B5EF4-FFF2-40B4-BE49-F238E27FC236}">
                <a16:creationId xmlns:a16="http://schemas.microsoft.com/office/drawing/2014/main" id="{69385D67-02A2-3847-B925-568E12036F0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1" name="textruta 10">
            <a:extLst>
              <a:ext uri="{FF2B5EF4-FFF2-40B4-BE49-F238E27FC236}">
                <a16:creationId xmlns:a16="http://schemas.microsoft.com/office/drawing/2014/main" id="{C13302A8-35D2-0842-A57A-482C3D2065C4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B10204F0-D72F-7C43-9047-C52F851EBA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7" name="Rubrik 1">
            <a:extLst>
              <a:ext uri="{FF2B5EF4-FFF2-40B4-BE49-F238E27FC236}">
                <a16:creationId xmlns:a16="http://schemas.microsoft.com/office/drawing/2014/main" id="{2A7B5CC4-3731-AB42-B5BE-731595BD84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239376"/>
            <a:ext cx="5616574" cy="625283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/>
              <a:t>Add agenda headline</a:t>
            </a:r>
          </a:p>
        </p:txBody>
      </p:sp>
    </p:spTree>
    <p:extLst>
      <p:ext uri="{BB962C8B-B14F-4D97-AF65-F5344CB8AC3E}">
        <p14:creationId xmlns:p14="http://schemas.microsoft.com/office/powerpoint/2010/main" val="7118016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hapter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890B66B-B013-B448-8E61-32D8E4E0051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0" name="Platshållare för text 15">
            <a:extLst>
              <a:ext uri="{FF2B5EF4-FFF2-40B4-BE49-F238E27FC236}">
                <a16:creationId xmlns:a16="http://schemas.microsoft.com/office/drawing/2014/main" id="{E89B3305-CD61-6F45-85AE-0AF738D569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763714" y="276227"/>
            <a:ext cx="5616575" cy="276999"/>
          </a:xfrm>
        </p:spPr>
        <p:txBody>
          <a:bodyPr lIns="216000" rIns="216000" anchor="t"/>
          <a:lstStyle>
            <a:lvl1pPr marL="3175" indent="-3175" algn="ctr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D0286019-1596-CC4C-95F2-E2F7E54FE8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chapter </a:t>
            </a:r>
            <a:br>
              <a:rPr lang="en-GB" noProof="0"/>
            </a:br>
            <a:r>
              <a:rPr lang="en-GB" noProof="0"/>
              <a:t>or divider text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8C9F6B2B-126D-5341-B841-385A749EDB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2DC95AA9-BD90-9B4B-BB02-412D38A2343B}"/>
              </a:ext>
            </a:extLst>
          </p:cNvPr>
          <p:cNvSpPr txBox="1"/>
          <p:nvPr userDrawn="1"/>
        </p:nvSpPr>
        <p:spPr>
          <a:xfrm>
            <a:off x="9192124" y="0"/>
            <a:ext cx="1908000" cy="3624033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image in the image holder, you need to delete the existing one before inserting a new image. Failure to do so may change the format of the frame.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the image icon is under the title text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the image placeholder (click on the outer edge of the placeholder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tab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in the Images group,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Pictures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Device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In the dialog box that opens, browse to the picture that you want to insert, click that picture, and then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Insert.</a:t>
            </a:r>
            <a:endParaRPr kumimoji="0" lang="en-GB" sz="9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background image is placed over the text –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right-click the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choose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Reset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0237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2BAF0C50-CA87-3545-A139-C279A0DCF975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41093759-E8C2-4547-9EC5-60486BF43B5E}"/>
              </a:ext>
            </a:extLst>
          </p:cNvPr>
          <p:cNvSpPr txBox="1"/>
          <p:nvPr userDrawn="1"/>
        </p:nvSpPr>
        <p:spPr>
          <a:xfrm>
            <a:off x="9192125" y="-4"/>
            <a:ext cx="1908000" cy="1694274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</p:txBody>
      </p:sp>
      <p:sp>
        <p:nvSpPr>
          <p:cNvPr id="8" name="Platshållare för sidfot 6">
            <a:extLst>
              <a:ext uri="{FF2B5EF4-FFF2-40B4-BE49-F238E27FC236}">
                <a16:creationId xmlns:a16="http://schemas.microsoft.com/office/drawing/2014/main" id="{F76D3661-5BD5-6848-A702-AC0A276D4C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2" name="Rektangel 1"/>
          <p:cNvSpPr/>
          <p:nvPr userDrawn="1"/>
        </p:nvSpPr>
        <p:spPr>
          <a:xfrm>
            <a:off x="9194905" y="1797903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9" name="Rektangel 8"/>
          <p:cNvSpPr/>
          <p:nvPr userDrawn="1"/>
        </p:nvSpPr>
        <p:spPr>
          <a:xfrm>
            <a:off x="9602710" y="1797903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010515" y="1797903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ektangel 12"/>
          <p:cNvSpPr/>
          <p:nvPr userDrawn="1"/>
        </p:nvSpPr>
        <p:spPr>
          <a:xfrm>
            <a:off x="10826124" y="1797903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10418320" y="1797903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72025549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Statement/Ins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79B0F32-ABA6-1342-82AF-F0B5B8E9A12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7" name="Rubrik 5">
            <a:extLst>
              <a:ext uri="{FF2B5EF4-FFF2-40B4-BE49-F238E27FC236}">
                <a16:creationId xmlns:a16="http://schemas.microsoft.com/office/drawing/2014/main" id="{A55878FD-9E3E-1D42-8830-1CCBED7F67B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719827"/>
            <a:ext cx="8496000" cy="1560972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statement </a:t>
            </a:r>
            <a:br>
              <a:rPr lang="en-GB" noProof="0"/>
            </a:br>
            <a:r>
              <a:rPr lang="en-GB" noProof="0"/>
              <a:t>or insight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3AFBD1D1-32D7-814D-842E-EBEF1C1400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B81D49F-4B16-7348-854E-397C110CF216}"/>
              </a:ext>
            </a:extLst>
          </p:cNvPr>
          <p:cNvSpPr txBox="1"/>
          <p:nvPr userDrawn="1"/>
        </p:nvSpPr>
        <p:spPr>
          <a:xfrm>
            <a:off x="9192124" y="0"/>
            <a:ext cx="1908000" cy="3624033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image in the image holder, you need to delete the existing one before inserting a new image. Failure to do so may change the format of the frame.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the image icon is under the title text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the image placeholder (click on the outer edge of the placeholder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 tab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in the Images group,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Pictures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Device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In the dialog box that opens, browse to the picture that you want to insert, click that picture, and then click Insert.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background image is placed over the text –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right-click the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choose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Reset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76868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Quot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8A74613-159C-1A4F-ADF1-36977EF20F2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3" name="Platshållare för bild 32">
            <a:extLst>
              <a:ext uri="{FF2B5EF4-FFF2-40B4-BE49-F238E27FC236}">
                <a16:creationId xmlns:a16="http://schemas.microsoft.com/office/drawing/2014/main" id="{99FB47D4-AFE7-B043-97C1-A69890F347E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custGeom>
            <a:avLst/>
            <a:gdLst/>
            <a:ahLst/>
            <a:cxnLst/>
            <a:rect l="l" t="t" r="r" b="b"/>
            <a:pathLst>
              <a:path w="8785322" h="4681538">
                <a:moveTo>
                  <a:pt x="8379260" y="3874916"/>
                </a:moveTo>
                <a:lnTo>
                  <a:pt x="8379260" y="4136296"/>
                </a:lnTo>
                <a:lnTo>
                  <a:pt x="8504834" y="4136296"/>
                </a:lnTo>
                <a:cubicBezTo>
                  <a:pt x="8504214" y="4187766"/>
                  <a:pt x="8492586" y="4229003"/>
                  <a:pt x="8469952" y="4260009"/>
                </a:cubicBezTo>
                <a:cubicBezTo>
                  <a:pt x="8447318" y="4291015"/>
                  <a:pt x="8409956" y="4315200"/>
                  <a:pt x="8357866" y="4332563"/>
                </a:cubicBezTo>
                <a:lnTo>
                  <a:pt x="8409026" y="4441394"/>
                </a:lnTo>
                <a:cubicBezTo>
                  <a:pt x="8464216" y="4421550"/>
                  <a:pt x="8509950" y="4394110"/>
                  <a:pt x="8546226" y="4359073"/>
                </a:cubicBezTo>
                <a:cubicBezTo>
                  <a:pt x="8582503" y="4324036"/>
                  <a:pt x="8607308" y="4284814"/>
                  <a:pt x="8620640" y="4241406"/>
                </a:cubicBezTo>
                <a:cubicBezTo>
                  <a:pt x="8633973" y="4197998"/>
                  <a:pt x="8640639" y="4138466"/>
                  <a:pt x="8640639" y="4062812"/>
                </a:cubicBezTo>
                <a:lnTo>
                  <a:pt x="8640639" y="3874916"/>
                </a:lnTo>
                <a:close/>
                <a:moveTo>
                  <a:pt x="7940217" y="3874916"/>
                </a:moveTo>
                <a:lnTo>
                  <a:pt x="7940217" y="4136296"/>
                </a:lnTo>
                <a:lnTo>
                  <a:pt x="8066721" y="4136296"/>
                </a:lnTo>
                <a:cubicBezTo>
                  <a:pt x="8065481" y="4187766"/>
                  <a:pt x="8053699" y="4229003"/>
                  <a:pt x="8031374" y="4260009"/>
                </a:cubicBezTo>
                <a:cubicBezTo>
                  <a:pt x="8009050" y="4291015"/>
                  <a:pt x="7971533" y="4315200"/>
                  <a:pt x="7918823" y="4332563"/>
                </a:cubicBezTo>
                <a:lnTo>
                  <a:pt x="7969983" y="4441394"/>
                </a:lnTo>
                <a:cubicBezTo>
                  <a:pt x="8025793" y="4421550"/>
                  <a:pt x="8071837" y="4394110"/>
                  <a:pt x="8108114" y="4359073"/>
                </a:cubicBezTo>
                <a:cubicBezTo>
                  <a:pt x="8144391" y="4324036"/>
                  <a:pt x="8169040" y="4284814"/>
                  <a:pt x="8182063" y="4241406"/>
                </a:cubicBezTo>
                <a:cubicBezTo>
                  <a:pt x="8195085" y="4197998"/>
                  <a:pt x="8201597" y="4138466"/>
                  <a:pt x="8201597" y="4062812"/>
                </a:cubicBezTo>
                <a:lnTo>
                  <a:pt x="8201597" y="3874916"/>
                </a:lnTo>
                <a:close/>
                <a:moveTo>
                  <a:pt x="816817" y="173144"/>
                </a:moveTo>
                <a:cubicBezTo>
                  <a:pt x="761626" y="192988"/>
                  <a:pt x="715893" y="220273"/>
                  <a:pt x="679616" y="254999"/>
                </a:cubicBezTo>
                <a:cubicBezTo>
                  <a:pt x="643339" y="289726"/>
                  <a:pt x="618534" y="328793"/>
                  <a:pt x="605202" y="372202"/>
                </a:cubicBezTo>
                <a:cubicBezTo>
                  <a:pt x="591869" y="415610"/>
                  <a:pt x="585203" y="475451"/>
                  <a:pt x="585203" y="551726"/>
                </a:cubicBezTo>
                <a:lnTo>
                  <a:pt x="585203" y="738691"/>
                </a:lnTo>
                <a:lnTo>
                  <a:pt x="846582" y="738691"/>
                </a:lnTo>
                <a:lnTo>
                  <a:pt x="846582" y="477311"/>
                </a:lnTo>
                <a:lnTo>
                  <a:pt x="720078" y="477311"/>
                </a:lnTo>
                <a:cubicBezTo>
                  <a:pt x="721319" y="425842"/>
                  <a:pt x="733256" y="384604"/>
                  <a:pt x="755890" y="353598"/>
                </a:cubicBezTo>
                <a:cubicBezTo>
                  <a:pt x="778524" y="322592"/>
                  <a:pt x="815887" y="298408"/>
                  <a:pt x="867976" y="281044"/>
                </a:cubicBezTo>
                <a:close/>
                <a:moveTo>
                  <a:pt x="380564" y="173144"/>
                </a:moveTo>
                <a:cubicBezTo>
                  <a:pt x="324754" y="192988"/>
                  <a:pt x="278865" y="220273"/>
                  <a:pt x="242898" y="254999"/>
                </a:cubicBezTo>
                <a:cubicBezTo>
                  <a:pt x="206931" y="289726"/>
                  <a:pt x="182282" y="328948"/>
                  <a:pt x="168949" y="372667"/>
                </a:cubicBezTo>
                <a:cubicBezTo>
                  <a:pt x="155617" y="416385"/>
                  <a:pt x="148950" y="476071"/>
                  <a:pt x="148950" y="551726"/>
                </a:cubicBezTo>
                <a:lnTo>
                  <a:pt x="148950" y="738691"/>
                </a:lnTo>
                <a:lnTo>
                  <a:pt x="410330" y="738691"/>
                </a:lnTo>
                <a:lnTo>
                  <a:pt x="410330" y="477311"/>
                </a:lnTo>
                <a:lnTo>
                  <a:pt x="283826" y="477311"/>
                </a:lnTo>
                <a:cubicBezTo>
                  <a:pt x="285066" y="425842"/>
                  <a:pt x="297003" y="384604"/>
                  <a:pt x="319638" y="353598"/>
                </a:cubicBezTo>
                <a:cubicBezTo>
                  <a:pt x="342272" y="322592"/>
                  <a:pt x="379634" y="298408"/>
                  <a:pt x="431724" y="281044"/>
                </a:cubicBezTo>
                <a:close/>
                <a:moveTo>
                  <a:pt x="0" y="0"/>
                </a:moveTo>
                <a:lnTo>
                  <a:pt x="8785322" y="0"/>
                </a:lnTo>
                <a:lnTo>
                  <a:pt x="8785322" y="4681538"/>
                </a:lnTo>
                <a:lnTo>
                  <a:pt x="0" y="4681538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wrap="square">
            <a:noAutofit/>
          </a:bodyPr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9" name="Platshållare för text 14">
            <a:extLst>
              <a:ext uri="{FF2B5EF4-FFF2-40B4-BE49-F238E27FC236}">
                <a16:creationId xmlns:a16="http://schemas.microsoft.com/office/drawing/2014/main" id="{0752070A-41E1-7D46-9FFE-B3EB4F12E0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203576" y="3961777"/>
            <a:ext cx="2736850" cy="742286"/>
          </a:xfrm>
        </p:spPr>
        <p:txBody>
          <a:bodyPr anchor="t"/>
          <a:lstStyle>
            <a:lvl1pPr marL="0" indent="-12700" algn="ctr">
              <a:lnSpc>
                <a:spcPct val="95000"/>
              </a:lnSpc>
              <a:spcBef>
                <a:spcPts val="0"/>
              </a:spcBef>
              <a:buNone/>
              <a:tabLst/>
              <a:defRPr b="1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– Source of quote</a:t>
            </a:r>
          </a:p>
        </p:txBody>
      </p:sp>
      <p:sp>
        <p:nvSpPr>
          <p:cNvPr id="8" name="Rubrik 5">
            <a:extLst>
              <a:ext uri="{FF2B5EF4-FFF2-40B4-BE49-F238E27FC236}">
                <a16:creationId xmlns:a16="http://schemas.microsoft.com/office/drawing/2014/main" id="{2AF8C6B0-2A99-6F45-B536-0E0C728FB3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4000" y="1031010"/>
            <a:ext cx="8496000" cy="2937018"/>
          </a:xfrm>
        </p:spPr>
        <p:txBody>
          <a:bodyPr lIns="216000" rIns="216000" anchor="ctr"/>
          <a:lstStyle>
            <a:lvl1pPr algn="ctr"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inspiring quote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D235B6C8-FB19-4544-A8A8-260345B89F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7BC8639-941F-1A46-BECE-9785BB2BA1A3}"/>
              </a:ext>
            </a:extLst>
          </p:cNvPr>
          <p:cNvSpPr txBox="1"/>
          <p:nvPr userDrawn="1"/>
        </p:nvSpPr>
        <p:spPr>
          <a:xfrm>
            <a:off x="9192124" y="0"/>
            <a:ext cx="1908000" cy="3624033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image in the image holder, you need to delete the existing one before inserting a new image. Failure to do so may change the format of the frame.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Since the image icon is under the title text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the image placeholder (click on the outer edge of the placeholder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tab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in the Images group,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Pictures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Device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In the dialog box that opens, browse to the picture that you want to insert, click that picture, and then click Insert.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background image is placed over the text –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right-click the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choose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Reset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00064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1"/>
            <a:ext cx="4176713" cy="1583617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607170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  <a:p>
            <a:pPr lvl="0"/>
            <a:endParaRPr lang="en-GB" noProof="0"/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3439" y="158751"/>
            <a:ext cx="432127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70E9BCE-B500-574E-80BA-2C3F99FA837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5877733-D6E7-F941-A833-9BC2E4D92E32}"/>
              </a:ext>
            </a:extLst>
          </p:cNvPr>
          <p:cNvSpPr txBox="1"/>
          <p:nvPr userDrawn="1"/>
        </p:nvSpPr>
        <p:spPr>
          <a:xfrm>
            <a:off x="9192124" y="-1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F273896-B1DA-2A4A-9AEB-368D26B986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764427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Sma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6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1" y="2103439"/>
            <a:ext cx="2735262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8"/>
            <a:ext cx="5616575" cy="249374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084888" y="158751"/>
            <a:ext cx="28797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  <a:p>
            <a:endParaRPr lang="en-GB" noProof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035A1B8-801E-5F44-A690-A7A62584F65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Platshållare för text 11">
            <a:extLst>
              <a:ext uri="{FF2B5EF4-FFF2-40B4-BE49-F238E27FC236}">
                <a16:creationId xmlns:a16="http://schemas.microsoft.com/office/drawing/2014/main" id="{0FB76FD9-59CC-F342-90A0-4CBDA20D19E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04370" y="2103439"/>
            <a:ext cx="2736056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7003E12-8B57-DE4E-96AE-1FAFCFA880F7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1" name="Platshållare för sidfot 6">
            <a:extLst>
              <a:ext uri="{FF2B5EF4-FFF2-40B4-BE49-F238E27FC236}">
                <a16:creationId xmlns:a16="http://schemas.microsoft.com/office/drawing/2014/main" id="{82519C75-0594-8F47-9542-99B135CAA3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5106205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9389" y="158751"/>
            <a:ext cx="8785225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216000"/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defRPr sz="1200">
                <a:solidFill>
                  <a:schemeClr val="bg1"/>
                </a:solidFill>
              </a:defRPr>
            </a:lvl2pPr>
            <a:lvl3pPr>
              <a:defRPr sz="1200">
                <a:solidFill>
                  <a:schemeClr val="bg1"/>
                </a:solidFill>
              </a:defRPr>
            </a:lvl3pPr>
            <a:lvl4pPr>
              <a:defRPr sz="1200">
                <a:solidFill>
                  <a:schemeClr val="bg1"/>
                </a:solidFill>
              </a:defRPr>
            </a:lvl4pPr>
            <a:lvl5pPr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BAA2AE3-1514-AC45-815C-57CECB00CDB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F1CC08C-4260-3B4A-8774-FA582B89FFDC}"/>
              </a:ext>
            </a:extLst>
          </p:cNvPr>
          <p:cNvSpPr txBox="1"/>
          <p:nvPr userDrawn="1"/>
        </p:nvSpPr>
        <p:spPr>
          <a:xfrm>
            <a:off x="9192124" y="0"/>
            <a:ext cx="1908000" cy="1913564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background image is placed over the text –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right-click the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choose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Reset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5CA8B606-3188-9643-98F0-31B8738AF0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718372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8"/>
            <a:ext cx="7056438" cy="249374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40E9EB6C-91A5-5541-B3B9-270A4E6ED5B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51" name="Platshållare för text 11">
            <a:extLst>
              <a:ext uri="{FF2B5EF4-FFF2-40B4-BE49-F238E27FC236}">
                <a16:creationId xmlns:a16="http://schemas.microsoft.com/office/drawing/2014/main" id="{C849FC5B-B320-ED44-9AC1-132066E1AA4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43439" y="2103439"/>
            <a:ext cx="4176712" cy="2592387"/>
          </a:xfrm>
        </p:spPr>
        <p:txBody>
          <a:bodyPr rIns="180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8CF0682-6DE1-E546-84E4-1894C8C9EC18}"/>
              </a:ext>
            </a:extLst>
          </p:cNvPr>
          <p:cNvSpPr txBox="1"/>
          <p:nvPr userDrawn="1"/>
        </p:nvSpPr>
        <p:spPr>
          <a:xfrm>
            <a:off x="9192125" y="-4"/>
            <a:ext cx="1908000" cy="1694274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9081F78F-04AB-B54E-AA0D-682C305BD0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1" name="Rektangel 10"/>
          <p:cNvSpPr/>
          <p:nvPr userDrawn="1"/>
        </p:nvSpPr>
        <p:spPr>
          <a:xfrm>
            <a:off x="9194905" y="1797903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ektangel 12"/>
          <p:cNvSpPr/>
          <p:nvPr userDrawn="1"/>
        </p:nvSpPr>
        <p:spPr>
          <a:xfrm>
            <a:off x="9602710" y="1797903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10010515" y="1797903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ktangel 14"/>
          <p:cNvSpPr/>
          <p:nvPr userDrawn="1"/>
        </p:nvSpPr>
        <p:spPr>
          <a:xfrm>
            <a:off x="10826124" y="1797903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7" name="Rektangel 16"/>
          <p:cNvSpPr/>
          <p:nvPr userDrawn="1"/>
        </p:nvSpPr>
        <p:spPr>
          <a:xfrm>
            <a:off x="10418320" y="1797903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36026448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E158958-4984-FF4B-AFC8-498FDB1CC93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BF31E87-F6F5-0C4F-B6DB-72F0D53D636B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8" name="Platshållare för text 2">
            <a:extLst>
              <a:ext uri="{FF2B5EF4-FFF2-40B4-BE49-F238E27FC236}">
                <a16:creationId xmlns:a16="http://schemas.microsoft.com/office/drawing/2014/main" id="{8782FCDA-CE43-ED4B-B564-F2CC331FC617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9" name="Platshållare för text 2">
            <a:extLst>
              <a:ext uri="{FF2B5EF4-FFF2-40B4-BE49-F238E27FC236}">
                <a16:creationId xmlns:a16="http://schemas.microsoft.com/office/drawing/2014/main" id="{86327479-9D75-FF49-A369-D1A00CC1DA81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chemeClr val="accent5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0" name="Rubrik 5">
            <a:extLst>
              <a:ext uri="{FF2B5EF4-FFF2-40B4-BE49-F238E27FC236}">
                <a16:creationId xmlns:a16="http://schemas.microsoft.com/office/drawing/2014/main" id="{53087196-C9C5-BE48-9D76-3372ECAC15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769E9BC7-A3A3-1C43-A75F-4D6EC10CDEA9}"/>
              </a:ext>
            </a:extLst>
          </p:cNvPr>
          <p:cNvSpPr txBox="1"/>
          <p:nvPr userDrawn="1"/>
        </p:nvSpPr>
        <p:spPr>
          <a:xfrm>
            <a:off x="9192125" y="-1"/>
            <a:ext cx="1908000" cy="2483721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900" b="0" noProof="0"/>
              <a:t>The colour of the bullets can also be customized using the Vattenfall brand colours. Select the shape – and change colour using </a:t>
            </a:r>
            <a:r>
              <a:rPr lang="en-GB" sz="900" b="1" noProof="0"/>
              <a:t>Shape fill </a:t>
            </a:r>
            <a:r>
              <a:rPr lang="en-GB" sz="900" b="0" noProof="0"/>
              <a:t>under format.</a:t>
            </a:r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8DF4D24D-538B-A54E-BE5A-7EAB96CDD0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1" name="Rektangel 10"/>
          <p:cNvSpPr/>
          <p:nvPr userDrawn="1"/>
        </p:nvSpPr>
        <p:spPr>
          <a:xfrm>
            <a:off x="9194905" y="2582293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9602710" y="2582293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ktangel 14"/>
          <p:cNvSpPr/>
          <p:nvPr userDrawn="1"/>
        </p:nvSpPr>
        <p:spPr>
          <a:xfrm>
            <a:off x="10010515" y="2582293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7" name="Rektangel 16"/>
          <p:cNvSpPr/>
          <p:nvPr userDrawn="1"/>
        </p:nvSpPr>
        <p:spPr>
          <a:xfrm>
            <a:off x="10826124" y="2582293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0" name="Rektangel 19"/>
          <p:cNvSpPr/>
          <p:nvPr userDrawn="1"/>
        </p:nvSpPr>
        <p:spPr>
          <a:xfrm>
            <a:off x="10418320" y="2582293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83432858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Bullets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2">
            <a:extLst>
              <a:ext uri="{FF2B5EF4-FFF2-40B4-BE49-F238E27FC236}">
                <a16:creationId xmlns:a16="http://schemas.microsoft.com/office/drawing/2014/main" id="{1C249437-ECE8-8C43-BEB1-A558F34C86D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11A6819B-9FD7-0E43-876B-84EC1D04B9FE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A0D0A950-AAC5-7A4C-BBFF-C2F1D36A2CFF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E23DDBC6-EA11-0449-AB3C-6281C5EDAC05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3546000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2" name="Platshållare för text 2">
            <a:extLst>
              <a:ext uri="{FF2B5EF4-FFF2-40B4-BE49-F238E27FC236}">
                <a16:creationId xmlns:a16="http://schemas.microsoft.com/office/drawing/2014/main" id="{4BE092D2-014A-3A42-9A92-2EBCB0703736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rgbClr val="EDF9F3"/>
          </a:solidFill>
        </p:spPr>
        <p:txBody>
          <a:bodyPr lIns="0" tIns="36000" rIns="0" bIns="36000" anchor="ctr"/>
          <a:lstStyle>
            <a:lvl1pPr marL="0" indent="-17462" algn="ctr">
              <a:lnSpc>
                <a:spcPct val="95000"/>
              </a:lnSpc>
              <a:spcBef>
                <a:spcPts val="0"/>
              </a:spcBef>
              <a:buNone/>
              <a:tabLst/>
              <a:defRPr sz="1400" b="1">
                <a:solidFill>
                  <a:schemeClr val="tx1"/>
                </a:solidFill>
              </a:defRPr>
            </a:lvl1pPr>
          </a:lstStyle>
          <a:p>
            <a:pPr lvl="0"/>
            <a:r>
              <a:rPr lang="en-GB" noProof="0"/>
              <a:t>Click to add text in a maximum of four lines</a:t>
            </a:r>
          </a:p>
        </p:txBody>
      </p:sp>
      <p:sp>
        <p:nvSpPr>
          <p:cNvPr id="13" name="Rubrik 5">
            <a:extLst>
              <a:ext uri="{FF2B5EF4-FFF2-40B4-BE49-F238E27FC236}">
                <a16:creationId xmlns:a16="http://schemas.microsoft.com/office/drawing/2014/main" id="{E49F3BE6-D2B1-164B-B9F4-18257A7F1BE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1"/>
            <a:ext cx="7056440" cy="630236"/>
          </a:xfrm>
        </p:spPr>
        <p:txBody>
          <a:bodyPr rIns="216000"/>
          <a:lstStyle>
            <a:lvl1pPr>
              <a:defRPr sz="3000" spc="-70" baseline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C5E5ACCF-3DA5-3F43-8C60-AEAC5871FB88}"/>
              </a:ext>
            </a:extLst>
          </p:cNvPr>
          <p:cNvSpPr txBox="1"/>
          <p:nvPr userDrawn="1"/>
        </p:nvSpPr>
        <p:spPr>
          <a:xfrm>
            <a:off x="9192124" y="1"/>
            <a:ext cx="1908000" cy="4545054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/>
              <a:t>Insert a new image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900" b="0"/>
              <a:t>If there is already an image in the image holder, you need to delete the existing one before inserting a new image. Failure to do so may change the format of the frame.</a:t>
            </a:r>
            <a:br>
              <a:rPr lang="en-GB" sz="900" b="0"/>
            </a:br>
            <a:br>
              <a:rPr lang="en-GB" sz="900" b="0"/>
            </a:br>
            <a:r>
              <a:rPr lang="en-GB" sz="900" b="0"/>
              <a:t>Since the Image Icon is placed under the central bullet 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– </a:t>
            </a:r>
            <a:r>
              <a:rPr kumimoji="0" lang="en-GB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select the image placeholder (click on the outer edge of the placeholder</a:t>
            </a: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).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On the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Insert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tab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in the Images group,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Pictures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then click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Device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 In the dialog box that opens, browse to the picture that you want to insert, click that picture, and then click Insert.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 background image is placed over the text –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right-click the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choose </a:t>
            </a:r>
            <a:r>
              <a:rPr kumimoji="0" lang="en-US" sz="9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Reset Slide</a:t>
            </a:r>
            <a:r>
              <a:rPr kumimoji="0" lang="en-US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GB" sz="900" b="1"/>
            </a:br>
            <a:r>
              <a:rPr lang="en-GB" sz="900" b="0"/>
              <a:t>The colour of the bullets can also be customized using the Vattenfall brand colours. Select the shape – and change colour using </a:t>
            </a:r>
            <a:r>
              <a:rPr lang="en-GB" sz="900" b="1"/>
              <a:t>Shape fill </a:t>
            </a:r>
            <a:r>
              <a:rPr lang="en-GB" sz="900" b="0"/>
              <a:t>under format.</a:t>
            </a:r>
          </a:p>
          <a:p>
            <a:pPr algn="l">
              <a:lnSpc>
                <a:spcPct val="95000"/>
              </a:lnSpc>
            </a:pPr>
            <a:endParaRPr lang="en-GB" sz="900" b="1"/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4C90DA47-3EEB-B445-BFD0-FB49D53363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 err="1"/>
          </a:p>
        </p:txBody>
      </p:sp>
    </p:spTree>
    <p:extLst>
      <p:ext uri="{BB962C8B-B14F-4D97-AF65-F5344CB8AC3E}">
        <p14:creationId xmlns:p14="http://schemas.microsoft.com/office/powerpoint/2010/main" val="32165112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con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175A080-FA8F-DE46-ACEB-24AC129A44C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7" name="Platshållare för text 11">
            <a:extLst>
              <a:ext uri="{FF2B5EF4-FFF2-40B4-BE49-F238E27FC236}">
                <a16:creationId xmlns:a16="http://schemas.microsoft.com/office/drawing/2014/main" id="{66FB5539-4991-4D46-884F-A63F571088C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8" name="Platshållare för text 11">
            <a:extLst>
              <a:ext uri="{FF2B5EF4-FFF2-40B4-BE49-F238E27FC236}">
                <a16:creationId xmlns:a16="http://schemas.microsoft.com/office/drawing/2014/main" id="{0BDC7661-3072-564C-891C-82718D2BF1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9" name="Platshållare för text 11">
            <a:extLst>
              <a:ext uri="{FF2B5EF4-FFF2-40B4-BE49-F238E27FC236}">
                <a16:creationId xmlns:a16="http://schemas.microsoft.com/office/drawing/2014/main" id="{C48D686F-94A2-DD46-82F1-E264BEE11C4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0" name="Platshållare för text 11">
            <a:extLst>
              <a:ext uri="{FF2B5EF4-FFF2-40B4-BE49-F238E27FC236}">
                <a16:creationId xmlns:a16="http://schemas.microsoft.com/office/drawing/2014/main" id="{642F0A82-A9F6-AF48-B15A-56A4F0C4908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1" name="Platshållare för text 11">
            <a:extLst>
              <a:ext uri="{FF2B5EF4-FFF2-40B4-BE49-F238E27FC236}">
                <a16:creationId xmlns:a16="http://schemas.microsoft.com/office/drawing/2014/main" id="{54CE80BA-70B6-674B-8EEE-564BBFD7E63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32" name="Platshållare för text 11">
            <a:extLst>
              <a:ext uri="{FF2B5EF4-FFF2-40B4-BE49-F238E27FC236}">
                <a16:creationId xmlns:a16="http://schemas.microsoft.com/office/drawing/2014/main" id="{F5FFA93D-6EB2-9F4D-A77F-D10B1DBE647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BF6831D5-0949-4149-AC62-D7EE74E03FA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19952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42" name="Rubrik 5">
            <a:extLst>
              <a:ext uri="{FF2B5EF4-FFF2-40B4-BE49-F238E27FC236}">
                <a16:creationId xmlns:a16="http://schemas.microsoft.com/office/drawing/2014/main" id="{4EE3E706-517C-DA49-BD6A-D25F70D7C3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1"/>
            <a:ext cx="7056438" cy="619845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short headline or delete</a:t>
            </a:r>
          </a:p>
        </p:txBody>
      </p:sp>
      <p:sp>
        <p:nvSpPr>
          <p:cNvPr id="43" name="Platshållare för bild 2">
            <a:extLst>
              <a:ext uri="{FF2B5EF4-FFF2-40B4-BE49-F238E27FC236}">
                <a16:creationId xmlns:a16="http://schemas.microsoft.com/office/drawing/2014/main" id="{BF57B7AA-6436-9944-BED9-277CEAC62278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4076071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44" name="Platshållare för bild 2">
            <a:extLst>
              <a:ext uri="{FF2B5EF4-FFF2-40B4-BE49-F238E27FC236}">
                <a16:creationId xmlns:a16="http://schemas.microsoft.com/office/drawing/2014/main" id="{D533FAC1-ED80-7B4E-8ECA-38C55CFD41A1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962146" y="2003402"/>
            <a:ext cx="992237" cy="99223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sz="800" noProof="0"/>
              <a:t>Click to add icon</a:t>
            </a:r>
            <a:endParaRPr lang="en-GB" noProof="0"/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33BBC8DC-C926-8044-8CE7-6D13E161D3F9}"/>
              </a:ext>
            </a:extLst>
          </p:cNvPr>
          <p:cNvSpPr txBox="1"/>
          <p:nvPr userDrawn="1"/>
        </p:nvSpPr>
        <p:spPr>
          <a:xfrm>
            <a:off x="9192124" y="1"/>
            <a:ext cx="1908000" cy="3448600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icon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icon in the image holder, you need to delete the existing one before inserting a new icon. Failure to do so may change the format of the frame. The icon placeholders are customised for SVG</a:t>
            </a:r>
            <a:r>
              <a:rPr lang="en-GB" sz="900" b="0" baseline="0" noProof="0"/>
              <a:t> files</a:t>
            </a:r>
            <a:r>
              <a:rPr lang="en-GB" sz="900" b="0" noProof="0"/>
              <a:t>. See</a:t>
            </a:r>
            <a:r>
              <a:rPr lang="en-GB" sz="900" b="0" baseline="0" noProof="0"/>
              <a:t> Media Bank in the Vattenfall brand toolbox. </a:t>
            </a:r>
            <a:br>
              <a:rPr lang="en-GB" sz="900" b="0" baseline="0" noProof="0"/>
            </a:br>
            <a:r>
              <a:rPr lang="en-GB" sz="900" b="0" baseline="0" noProof="0">
                <a:solidFill>
                  <a:schemeClr val="accent1"/>
                </a:solidFill>
                <a:hlinkClick r:id="rId2"/>
              </a:rPr>
              <a:t>brandtoolbox.vattenfall.com</a:t>
            </a:r>
            <a:endParaRPr lang="en-GB" sz="900" b="0" noProof="0">
              <a:solidFill>
                <a:schemeClr val="accent1"/>
              </a:solidFill>
            </a:endParaRP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</p:txBody>
      </p:sp>
      <p:sp>
        <p:nvSpPr>
          <p:cNvPr id="18" name="Platshållare för sidfot 6">
            <a:extLst>
              <a:ext uri="{FF2B5EF4-FFF2-40B4-BE49-F238E27FC236}">
                <a16:creationId xmlns:a16="http://schemas.microsoft.com/office/drawing/2014/main" id="{004EB2A8-772A-6F45-A53E-60955D52F3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9" name="Rektangel 18"/>
          <p:cNvSpPr/>
          <p:nvPr userDrawn="1"/>
        </p:nvSpPr>
        <p:spPr>
          <a:xfrm>
            <a:off x="9194905" y="3540031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0" name="Rektangel 19"/>
          <p:cNvSpPr/>
          <p:nvPr userDrawn="1"/>
        </p:nvSpPr>
        <p:spPr>
          <a:xfrm>
            <a:off x="9602710" y="3540031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1" name="Rektangel 20"/>
          <p:cNvSpPr/>
          <p:nvPr userDrawn="1"/>
        </p:nvSpPr>
        <p:spPr>
          <a:xfrm>
            <a:off x="10010515" y="3540031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2" name="Rektangel 21"/>
          <p:cNvSpPr/>
          <p:nvPr userDrawn="1"/>
        </p:nvSpPr>
        <p:spPr>
          <a:xfrm>
            <a:off x="10826124" y="3540031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3" name="Rektangel 22"/>
          <p:cNvSpPr/>
          <p:nvPr userDrawn="1"/>
        </p:nvSpPr>
        <p:spPr>
          <a:xfrm>
            <a:off x="10418320" y="3540031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38519436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hree Imag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tshållare för bild 3">
            <a:extLst>
              <a:ext uri="{FF2B5EF4-FFF2-40B4-BE49-F238E27FC236}">
                <a16:creationId xmlns:a16="http://schemas.microsoft.com/office/drawing/2014/main" id="{CFB476F6-A1A2-9341-A7CE-364121691484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3204370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20" name="Platshållare för bild 3">
            <a:extLst>
              <a:ext uri="{FF2B5EF4-FFF2-40B4-BE49-F238E27FC236}">
                <a16:creationId xmlns:a16="http://schemas.microsoft.com/office/drawing/2014/main" id="{AA2CC83E-62F3-474B-9DE5-B6EDF26CA353}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6084888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A5A31898-D5B1-EE4E-A7EE-E18C844975AA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323851" y="650875"/>
            <a:ext cx="2735263" cy="2451871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654A5537-A007-1A41-B9A5-1E3BA9F6FBA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7" name="Platshållare för text 11">
            <a:extLst>
              <a:ext uri="{FF2B5EF4-FFF2-40B4-BE49-F238E27FC236}">
                <a16:creationId xmlns:a16="http://schemas.microsoft.com/office/drawing/2014/main" id="{9539D912-EDEC-D04A-AE66-E4AF2B4B892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3851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Platshållare för text 11">
            <a:extLst>
              <a:ext uri="{FF2B5EF4-FFF2-40B4-BE49-F238E27FC236}">
                <a16:creationId xmlns:a16="http://schemas.microsoft.com/office/drawing/2014/main" id="{42913F9C-29B8-3D4E-A5EA-0F08C0C9FAC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23850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2" name="Platshållare för text 11">
            <a:extLst>
              <a:ext uri="{FF2B5EF4-FFF2-40B4-BE49-F238E27FC236}">
                <a16:creationId xmlns:a16="http://schemas.microsoft.com/office/drawing/2014/main" id="{C3C5B55E-94CB-7B47-B062-5D9F39ACF99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203576" y="3390839"/>
            <a:ext cx="2735263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3" name="Platshållare för text 11">
            <a:extLst>
              <a:ext uri="{FF2B5EF4-FFF2-40B4-BE49-F238E27FC236}">
                <a16:creationId xmlns:a16="http://schemas.microsoft.com/office/drawing/2014/main" id="{A1A87AB1-E04D-7D40-AA0E-7E9AAA85FDD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203575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24" name="Platshållare för text 11">
            <a:extLst>
              <a:ext uri="{FF2B5EF4-FFF2-40B4-BE49-F238E27FC236}">
                <a16:creationId xmlns:a16="http://schemas.microsoft.com/office/drawing/2014/main" id="{F30BCF56-210D-1340-ACE8-BFCB24314D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84888" y="3390839"/>
            <a:ext cx="2735262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25" name="Platshållare för text 11">
            <a:extLst>
              <a:ext uri="{FF2B5EF4-FFF2-40B4-BE49-F238E27FC236}">
                <a16:creationId xmlns:a16="http://schemas.microsoft.com/office/drawing/2014/main" id="{B6BB44C6-034C-2A4F-9D6D-0F870DF593A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084888" y="3777336"/>
            <a:ext cx="2736000" cy="918490"/>
          </a:xfrm>
        </p:spPr>
        <p:txBody>
          <a:bodyPr lIns="180000" rIns="180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5" name="textruta 14">
            <a:extLst>
              <a:ext uri="{FF2B5EF4-FFF2-40B4-BE49-F238E27FC236}">
                <a16:creationId xmlns:a16="http://schemas.microsoft.com/office/drawing/2014/main" id="{96D13DB6-6A0E-8A40-A1CE-25DE4361B85C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21" name="Platshållare för sidfot 6">
            <a:extLst>
              <a:ext uri="{FF2B5EF4-FFF2-40B4-BE49-F238E27FC236}">
                <a16:creationId xmlns:a16="http://schemas.microsoft.com/office/drawing/2014/main" id="{5D5AD7F1-DD0A-5249-BE82-8E2CAFDE67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400383391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har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4173538" cy="1498314"/>
          </a:xfrm>
        </p:spPr>
        <p:txBody>
          <a:bodyPr rIns="216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3538" cy="276999"/>
          </a:xfrm>
        </p:spPr>
        <p:txBody>
          <a:bodyPr lIns="111600" rIns="216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4" name="Platshållare för bild 3">
            <a:extLst>
              <a:ext uri="{FF2B5EF4-FFF2-40B4-BE49-F238E27FC236}">
                <a16:creationId xmlns:a16="http://schemas.microsoft.com/office/drawing/2014/main" id="{0C18E683-E62F-A04E-9D50-572DEA18E06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646613" y="158751"/>
            <a:ext cx="4318000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B7D04508-015B-A24C-A068-9517A03041E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BAB731F-0590-D346-8459-0978F3085609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24E3E452-24F0-1B44-9014-429AC576B5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diagram 2">
            <a:extLst>
              <a:ext uri="{FF2B5EF4-FFF2-40B4-BE49-F238E27FC236}">
                <a16:creationId xmlns:a16="http://schemas.microsoft.com/office/drawing/2014/main" id="{D12947F2-2E24-E74E-ABD3-2D0BB0AEAA87}"/>
              </a:ext>
            </a:extLst>
          </p:cNvPr>
          <p:cNvSpPr>
            <a:spLocks noGrp="1"/>
          </p:cNvSpPr>
          <p:nvPr>
            <p:ph type="chart" sz="quarter" idx="16" hasCustomPrompt="1"/>
          </p:nvPr>
        </p:nvSpPr>
        <p:spPr>
          <a:xfrm>
            <a:off x="323851" y="2103439"/>
            <a:ext cx="4025900" cy="259238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4BAA8A34-A862-3D44-87BA-A93309D1AD78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0" name="Platshållare för sidfot 6">
            <a:extLst>
              <a:ext uri="{FF2B5EF4-FFF2-40B4-BE49-F238E27FC236}">
                <a16:creationId xmlns:a16="http://schemas.microsoft.com/office/drawing/2014/main" id="{29FB046A-7260-684A-8AE8-A5E2FA9382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2824565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A1839504-BA43-3148-B19E-480FB1E15F74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0" y="525600"/>
            <a:ext cx="5616575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49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9" name="Platshållare för diagram 8">
            <a:extLst>
              <a:ext uri="{FF2B5EF4-FFF2-40B4-BE49-F238E27FC236}">
                <a16:creationId xmlns:a16="http://schemas.microsoft.com/office/drawing/2014/main" id="{A91A41A0-04EF-2048-AE61-5DDC5148F93A}"/>
              </a:ext>
            </a:extLst>
          </p:cNvPr>
          <p:cNvSpPr>
            <a:spLocks noGrp="1"/>
          </p:cNvSpPr>
          <p:nvPr>
            <p:ph type="chart" sz="quarter" idx="15" hasCustomPrompt="1"/>
          </p:nvPr>
        </p:nvSpPr>
        <p:spPr>
          <a:xfrm>
            <a:off x="6221942" y="627064"/>
            <a:ext cx="2605617" cy="2500617"/>
          </a:xfrm>
        </p:spPr>
        <p:txBody>
          <a:bodyPr/>
          <a:lstStyle>
            <a:lvl1pPr algn="ctr">
              <a:buNone/>
              <a:defRPr sz="800"/>
            </a:lvl1pPr>
          </a:lstStyle>
          <a:p>
            <a:r>
              <a:rPr lang="en-GB" noProof="0"/>
              <a:t>Click on the icon to add chart</a:t>
            </a:r>
          </a:p>
        </p:txBody>
      </p:sp>
      <p:sp>
        <p:nvSpPr>
          <p:cNvPr id="38" name="Date Placeholder 3">
            <a:extLst>
              <a:ext uri="{FF2B5EF4-FFF2-40B4-BE49-F238E27FC236}">
                <a16:creationId xmlns:a16="http://schemas.microsoft.com/office/drawing/2014/main" id="{9AD8DCC8-E09D-6045-BD4F-CD56F045E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049C32E3-13B3-124A-A3DC-4D8BFCD63EA6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9" name="Slide Number Placeholder 5">
            <a:extLst>
              <a:ext uri="{FF2B5EF4-FFF2-40B4-BE49-F238E27FC236}">
                <a16:creationId xmlns:a16="http://schemas.microsoft.com/office/drawing/2014/main" id="{8146F900-BA4E-2B4B-B712-8BFC2919DD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3" name="Platshållare för text 11">
            <a:extLst>
              <a:ext uri="{FF2B5EF4-FFF2-40B4-BE49-F238E27FC236}">
                <a16:creationId xmlns:a16="http://schemas.microsoft.com/office/drawing/2014/main" id="{089CFEC7-99C6-0746-8ADC-4898C034789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206263" y="2103439"/>
            <a:ext cx="2734161" cy="2592387"/>
          </a:xfrm>
        </p:spPr>
        <p:txBody>
          <a:bodyPr rIns="216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4" name="Platshållare för text 11">
            <a:extLst>
              <a:ext uri="{FF2B5EF4-FFF2-40B4-BE49-F238E27FC236}">
                <a16:creationId xmlns:a16="http://schemas.microsoft.com/office/drawing/2014/main" id="{67982006-AFBB-0E47-AD42-44CEB05BBE1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228254" y="3390839"/>
            <a:ext cx="2595600" cy="355993"/>
          </a:xfrm>
        </p:spPr>
        <p:txBody>
          <a:bodyPr lIns="144000" rIns="144000" anchor="b"/>
          <a:lstStyle>
            <a:lvl1pPr marL="0" indent="0" algn="ctr">
              <a:lnSpc>
                <a:spcPct val="95000"/>
              </a:lnSpc>
              <a:spcBef>
                <a:spcPts val="0"/>
              </a:spcBef>
              <a:buNone/>
              <a:tabLst/>
              <a:defRPr sz="1800" b="1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headline</a:t>
            </a:r>
          </a:p>
        </p:txBody>
      </p:sp>
      <p:sp>
        <p:nvSpPr>
          <p:cNvPr id="18" name="Platshållare för text 11">
            <a:extLst>
              <a:ext uri="{FF2B5EF4-FFF2-40B4-BE49-F238E27FC236}">
                <a16:creationId xmlns:a16="http://schemas.microsoft.com/office/drawing/2014/main" id="{754D20A8-6A7E-3C4B-82E9-6F1713B7D67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225647" y="3777336"/>
            <a:ext cx="2598208" cy="918490"/>
          </a:xfrm>
        </p:spPr>
        <p:txBody>
          <a:bodyPr lIns="216000" rIns="216000"/>
          <a:lstStyle>
            <a:lvl1pPr marL="15875" indent="-15875" algn="ctr">
              <a:buNone/>
              <a:tabLst/>
              <a:defRPr sz="1400"/>
            </a:lvl1pPr>
            <a:lvl2pPr marL="15875" indent="-15875" algn="ctr">
              <a:buNone/>
              <a:tabLst/>
              <a:defRPr sz="1200"/>
            </a:lvl2pPr>
            <a:lvl3pPr marL="15875" indent="-15875" algn="ctr">
              <a:buNone/>
              <a:tabLst/>
              <a:defRPr sz="1200"/>
            </a:lvl3pPr>
            <a:lvl4pPr marL="15875" indent="-15875" algn="ctr">
              <a:buNone/>
              <a:tabLst/>
              <a:defRPr sz="1200"/>
            </a:lvl4pPr>
            <a:lvl5pPr marL="15875" indent="-15875" algn="ctr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75B76674-8D8E-5447-A5ED-487EED102E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750839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Headline onl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48" y="525600"/>
            <a:ext cx="7056440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1" y="276227"/>
            <a:ext cx="4176713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navigation/chapter tracker</a:t>
            </a:r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9C87E6A8-54B1-F14E-A09B-A55C96A15DC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77D8D381-D4EA-1840-832D-970572EFB25C}"/>
              </a:ext>
            </a:extLst>
          </p:cNvPr>
          <p:cNvSpPr txBox="1"/>
          <p:nvPr userDrawn="1"/>
        </p:nvSpPr>
        <p:spPr>
          <a:xfrm>
            <a:off x="9192125" y="-3"/>
            <a:ext cx="1908000" cy="1694274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</p:txBody>
      </p:sp>
      <p:sp>
        <p:nvSpPr>
          <p:cNvPr id="9" name="Platshållare för sidfot 6">
            <a:extLst>
              <a:ext uri="{FF2B5EF4-FFF2-40B4-BE49-F238E27FC236}">
                <a16:creationId xmlns:a16="http://schemas.microsoft.com/office/drawing/2014/main" id="{616B5AAB-F6E7-9147-98E7-3D0B31E4B4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0" name="Rektangel 9"/>
          <p:cNvSpPr/>
          <p:nvPr userDrawn="1"/>
        </p:nvSpPr>
        <p:spPr>
          <a:xfrm>
            <a:off x="9194905" y="1773023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1" name="Rektangel 10"/>
          <p:cNvSpPr/>
          <p:nvPr userDrawn="1"/>
        </p:nvSpPr>
        <p:spPr>
          <a:xfrm>
            <a:off x="9602710" y="1773023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2" name="Rektangel 11"/>
          <p:cNvSpPr/>
          <p:nvPr userDrawn="1"/>
        </p:nvSpPr>
        <p:spPr>
          <a:xfrm>
            <a:off x="10010515" y="1773023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ektangel 12"/>
          <p:cNvSpPr/>
          <p:nvPr userDrawn="1"/>
        </p:nvSpPr>
        <p:spPr>
          <a:xfrm>
            <a:off x="10826124" y="1773023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10418320" y="1773023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9041881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930A97F-56D1-3641-A4A6-C0ADBE22C1C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8785322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A7BC8639-941F-1A46-BECE-9785BB2BA1A3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image in the image holder, you need to delete the existing one before inserting a new image. Failure to do so may change the format of the frame.</a:t>
            </a:r>
          </a:p>
        </p:txBody>
      </p:sp>
    </p:spTree>
    <p:extLst>
      <p:ext uri="{BB962C8B-B14F-4D97-AF65-F5344CB8AC3E}">
        <p14:creationId xmlns:p14="http://schemas.microsoft.com/office/powerpoint/2010/main" val="37928231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our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A7117B1B-F9F3-A74B-8789-A4BBC50C913C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9F1AC932-946D-0741-A2C9-2D08F508482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4321175" cy="2268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8AC7D3-A9FD-F249-A363-5AE59D634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7" name="Platshållare för bild 2">
            <a:extLst>
              <a:ext uri="{FF2B5EF4-FFF2-40B4-BE49-F238E27FC236}">
                <a16:creationId xmlns:a16="http://schemas.microsoft.com/office/drawing/2014/main" id="{B114F85C-8B26-BE4A-B292-29FD00F542C6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643440" y="158751"/>
            <a:ext cx="4321175" cy="2268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8" name="Platshållare för bild 2">
            <a:extLst>
              <a:ext uri="{FF2B5EF4-FFF2-40B4-BE49-F238E27FC236}">
                <a16:creationId xmlns:a16="http://schemas.microsoft.com/office/drawing/2014/main" id="{C1764068-BB7E-844C-8FE4-5E6E64CD823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79389" y="2572850"/>
            <a:ext cx="4321175" cy="2267439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9" name="Platshållare för bild 2">
            <a:extLst>
              <a:ext uri="{FF2B5EF4-FFF2-40B4-BE49-F238E27FC236}">
                <a16:creationId xmlns:a16="http://schemas.microsoft.com/office/drawing/2014/main" id="{8DDF5D38-B4FD-9A4D-B8B3-F65485F88AA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43440" y="2572850"/>
            <a:ext cx="4321175" cy="2267439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A7BC8639-941F-1A46-BECE-9785BB2BA1A3}"/>
              </a:ext>
            </a:extLst>
          </p:cNvPr>
          <p:cNvSpPr txBox="1"/>
          <p:nvPr userDrawn="1"/>
        </p:nvSpPr>
        <p:spPr>
          <a:xfrm>
            <a:off x="9192124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new images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image in the image holder, you need to delete the existing one before inserting a new image. Failure to do so may change the format of the frame.</a:t>
            </a:r>
          </a:p>
        </p:txBody>
      </p:sp>
    </p:spTree>
    <p:extLst>
      <p:ext uri="{BB962C8B-B14F-4D97-AF65-F5344CB8AC3E}">
        <p14:creationId xmlns:p14="http://schemas.microsoft.com/office/powerpoint/2010/main" val="14902588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00">
          <p15:clr>
            <a:srgbClr val="FBAE40"/>
          </p15:clr>
        </p15:guide>
        <p15:guide id="2" orient="horz" pos="2160">
          <p15:clr>
            <a:srgbClr val="FBAE40"/>
          </p15:clr>
        </p15:guide>
        <p15:guide id="3" orient="horz" pos="2039">
          <p15:clr>
            <a:srgbClr val="FBAE40"/>
          </p15:clr>
        </p15:guide>
      </p15:sldGuideLst>
    </p:ext>
  </p:extLs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Full screen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EBF909F0-CE1B-3D46-83B7-E4DA279DC1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A1F90B4-5CD2-7248-A253-4118F3D86420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EB2FF840-5D29-6845-91DA-E82490F28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6" name="Platshållare för sidfot 6">
            <a:extLst>
              <a:ext uri="{FF2B5EF4-FFF2-40B4-BE49-F238E27FC236}">
                <a16:creationId xmlns:a16="http://schemas.microsoft.com/office/drawing/2014/main" id="{FD7C421D-A908-E241-99C0-BB3A8F81B2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5" name="Platshållare för media 4">
            <a:extLst>
              <a:ext uri="{FF2B5EF4-FFF2-40B4-BE49-F238E27FC236}">
                <a16:creationId xmlns:a16="http://schemas.microsoft.com/office/drawing/2014/main" id="{426C75EA-3F6F-404B-9ADF-CF64EAB80C72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9144000" cy="51435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17462" indent="-17462" algn="ctr">
              <a:buNone/>
              <a:tabLst/>
              <a:defRPr sz="800"/>
            </a:lvl1pPr>
          </a:lstStyle>
          <a:p>
            <a:r>
              <a:rPr lang="en-GB" sz="800" noProof="0"/>
              <a:t>Click on the icon to add video</a:t>
            </a:r>
            <a:endParaRPr lang="en-GB" noProof="0"/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A7BC8639-941F-1A46-BECE-9785BB2BA1A3}"/>
              </a:ext>
            </a:extLst>
          </p:cNvPr>
          <p:cNvSpPr txBox="1"/>
          <p:nvPr userDrawn="1"/>
        </p:nvSpPr>
        <p:spPr>
          <a:xfrm>
            <a:off x="9192124" y="0"/>
            <a:ext cx="1908000" cy="2352146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full screen video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If there is already an video in the placeholder, you need to delete the existing one before inserting a new video. Failure to do so may change the format of the frame.</a:t>
            </a: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l" defTabSz="685783" rtl="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Video format for PowerPoint should always be MP4. </a:t>
            </a:r>
            <a:r>
              <a:rPr lang="en-GB" sz="900" b="0" noProof="0"/>
              <a:t>You can find brand videos in the </a:t>
            </a:r>
            <a:r>
              <a:rPr lang="en-GB" sz="900" b="0" baseline="0" noProof="0"/>
              <a:t>Media Bank in the Vattenfall brand toolbox. </a:t>
            </a:r>
            <a:br>
              <a:rPr lang="en-GB" sz="900" b="0" baseline="0" noProof="0"/>
            </a:br>
            <a:r>
              <a:rPr lang="en-GB" sz="900" b="0" baseline="0" noProof="0">
                <a:solidFill>
                  <a:schemeClr val="accent1"/>
                </a:solidFill>
                <a:hlinkClick r:id="rId2"/>
              </a:rPr>
              <a:t>brandtoolbox.vattenfall.com</a:t>
            </a:r>
            <a:endParaRPr kumimoji="0" lang="en-GB" sz="9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61784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Contac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E3CDC065-B6AF-4D4A-9B9C-40EB6216A6A9}"/>
              </a:ext>
            </a:extLst>
          </p:cNvPr>
          <p:cNvSpPr/>
          <p:nvPr userDrawn="1"/>
        </p:nvSpPr>
        <p:spPr>
          <a:xfrm>
            <a:off x="6084889" y="158751"/>
            <a:ext cx="2879725" cy="4681538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noProof="0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38CA3AD7-12F8-9F43-820D-33071C26D4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70BBB3F9-403A-0643-9262-4C44E5528574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DFED6C3B-4A73-344C-A9A5-F822417888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25798999-2A1E-2547-A8D5-4373B7132AD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79389" y="158751"/>
            <a:ext cx="5761037" cy="4681538"/>
          </a:xfr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/>
          <a:lstStyle>
            <a:lvl1pPr algn="ctr">
              <a:buNone/>
              <a:defRPr sz="8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Click on the icon to add an image</a:t>
            </a:r>
          </a:p>
        </p:txBody>
      </p:sp>
      <p:sp>
        <p:nvSpPr>
          <p:cNvPr id="31" name="Rubrik 5">
            <a:extLst>
              <a:ext uri="{FF2B5EF4-FFF2-40B4-BE49-F238E27FC236}">
                <a16:creationId xmlns:a16="http://schemas.microsoft.com/office/drawing/2014/main" id="{144BC857-79CB-DC47-950E-631BB0C70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84888" y="594001"/>
            <a:ext cx="2736526" cy="1029237"/>
          </a:xfrm>
        </p:spPr>
        <p:txBody>
          <a:bodyPr lIns="154800" tIns="64800" rIns="144000"/>
          <a:lstStyle>
            <a:lvl1pPr marL="0" indent="0">
              <a:tabLst/>
              <a:defRPr sz="2000" spc="-50" baseline="0"/>
            </a:lvl1pPr>
          </a:lstStyle>
          <a:p>
            <a:r>
              <a:rPr lang="en-GB" noProof="0"/>
              <a:t>Click to add name and job title</a:t>
            </a:r>
          </a:p>
        </p:txBody>
      </p:sp>
      <p:sp>
        <p:nvSpPr>
          <p:cNvPr id="32" name="Platshållare för text 11">
            <a:extLst>
              <a:ext uri="{FF2B5EF4-FFF2-40B4-BE49-F238E27FC236}">
                <a16:creationId xmlns:a16="http://schemas.microsoft.com/office/drawing/2014/main" id="{2ADCBC67-4690-BD43-ABCE-F69DA625BC9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9938" y="2103439"/>
            <a:ext cx="2730212" cy="2592387"/>
          </a:xfrm>
        </p:spPr>
        <p:txBody>
          <a:bodyPr lIns="144000" rIns="144000"/>
          <a:lstStyle>
            <a:lvl1pPr marL="0" indent="0">
              <a:buNone/>
              <a:tabLst/>
              <a:defRPr sz="1200"/>
            </a:lvl1pPr>
            <a:lvl2pPr marL="0" indent="0">
              <a:buNone/>
              <a:tabLst/>
              <a:defRPr sz="1200"/>
            </a:lvl2pPr>
            <a:lvl3pPr marL="0" indent="0">
              <a:buNone/>
              <a:tabLst/>
              <a:defRPr sz="1200"/>
            </a:lvl3pPr>
            <a:lvl4pPr marL="0" indent="0">
              <a:buNone/>
              <a:tabLst/>
              <a:defRPr sz="1200"/>
            </a:lvl4pPr>
            <a:lvl5pPr marL="0" indent="0">
              <a:buNone/>
              <a:tabLst/>
              <a:defRPr sz="1200"/>
            </a:lvl5pPr>
          </a:lstStyle>
          <a:p>
            <a:pPr lvl="0"/>
            <a:r>
              <a:rPr lang="en-GB" noProof="0"/>
              <a:t>Click to add contact information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EF2FFD1-DBE4-AA42-98BA-1DAD9CA09A52}"/>
              </a:ext>
            </a:extLst>
          </p:cNvPr>
          <p:cNvSpPr txBox="1"/>
          <p:nvPr userDrawn="1"/>
        </p:nvSpPr>
        <p:spPr>
          <a:xfrm>
            <a:off x="6084887" y="276227"/>
            <a:ext cx="2736525" cy="276999"/>
          </a:xfrm>
          <a:prstGeom prst="rect">
            <a:avLst/>
          </a:prstGeom>
          <a:noFill/>
        </p:spPr>
        <p:txBody>
          <a:bodyPr wrap="square" lIns="154800" rIns="144000" rtlCol="0">
            <a:spAutoFit/>
          </a:bodyPr>
          <a:lstStyle/>
          <a:p>
            <a:r>
              <a:rPr lang="en-GB" sz="1200" b="1" noProof="0"/>
              <a:t>Contact</a:t>
            </a: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696D42B7-1769-8846-B4B4-B069794DEBA6}"/>
              </a:ext>
            </a:extLst>
          </p:cNvPr>
          <p:cNvSpPr txBox="1"/>
          <p:nvPr userDrawn="1"/>
        </p:nvSpPr>
        <p:spPr>
          <a:xfrm>
            <a:off x="-1953131" y="0"/>
            <a:ext cx="1908000" cy="1255692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</p:txBody>
      </p:sp>
      <p:sp>
        <p:nvSpPr>
          <p:cNvPr id="14" name="Platshållare för sidfot 6">
            <a:extLst>
              <a:ext uri="{FF2B5EF4-FFF2-40B4-BE49-F238E27FC236}">
                <a16:creationId xmlns:a16="http://schemas.microsoft.com/office/drawing/2014/main" id="{373FE5A1-132B-B247-9BF4-ED02DBE7E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73193549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Smartphone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objekt 7">
            <a:extLst>
              <a:ext uri="{FF2B5EF4-FFF2-40B4-BE49-F238E27FC236}">
                <a16:creationId xmlns:a16="http://schemas.microsoft.com/office/drawing/2014/main" id="{AC0D2C48-88CA-574C-8132-13D620BE017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623267" y="226724"/>
            <a:ext cx="2355145" cy="4509853"/>
          </a:xfrm>
          <a:prstGeom prst="rect">
            <a:avLst/>
          </a:prstGeom>
        </p:spPr>
      </p:pic>
      <p:sp>
        <p:nvSpPr>
          <p:cNvPr id="9" name="Platshållare för bild 15">
            <a:extLst>
              <a:ext uri="{FF2B5EF4-FFF2-40B4-BE49-F238E27FC236}">
                <a16:creationId xmlns:a16="http://schemas.microsoft.com/office/drawing/2014/main" id="{10E8AA89-7C88-3143-8124-1E0503C4208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5809918" y="467224"/>
            <a:ext cx="1954613" cy="4070156"/>
          </a:xfrm>
          <a:prstGeom prst="roundRect">
            <a:avLst>
              <a:gd name="adj" fmla="val 10210"/>
            </a:avLst>
          </a:pr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l"/>
          </a:blipFill>
        </p:spPr>
        <p:txBody>
          <a:bodyPr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</a:t>
            </a:r>
          </a:p>
        </p:txBody>
      </p:sp>
      <p:sp>
        <p:nvSpPr>
          <p:cNvPr id="6" name="Rubrik 5">
            <a:extLst>
              <a:ext uri="{FF2B5EF4-FFF2-40B4-BE49-F238E27FC236}">
                <a16:creationId xmlns:a16="http://schemas.microsoft.com/office/drawing/2014/main" id="{4F9BFEED-0E03-904F-9847-3F79E60C952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84E0A46-5973-4E46-9096-4F1FFEB637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6" name="Platshållare för text 15">
            <a:extLst>
              <a:ext uri="{FF2B5EF4-FFF2-40B4-BE49-F238E27FC236}">
                <a16:creationId xmlns:a16="http://schemas.microsoft.com/office/drawing/2014/main" id="{CF7D2E26-08D8-5949-87B2-516D214C08A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</a:t>
            </a:r>
            <a:r>
              <a:rPr lang="en-GB" noProof="0" err="1"/>
              <a:t>subheader</a:t>
            </a:r>
            <a:endParaRPr lang="en-GB" noProof="0"/>
          </a:p>
        </p:txBody>
      </p:sp>
      <p:sp>
        <p:nvSpPr>
          <p:cNvPr id="35" name="Date Placeholder 3">
            <a:extLst>
              <a:ext uri="{FF2B5EF4-FFF2-40B4-BE49-F238E27FC236}">
                <a16:creationId xmlns:a16="http://schemas.microsoft.com/office/drawing/2014/main" id="{FED9A850-451C-994B-9CEF-A2B324B285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E47CB616-8F0B-CF45-8B82-4DCF2AF7142F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6" name="Slide Number Placeholder 5">
            <a:extLst>
              <a:ext uri="{FF2B5EF4-FFF2-40B4-BE49-F238E27FC236}">
                <a16:creationId xmlns:a16="http://schemas.microsoft.com/office/drawing/2014/main" id="{3D6301AA-5E2B-7F46-BF55-64A8320A6B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8CB4A96A-9BF3-3046-B53C-7BAB0ECEA0B5}"/>
              </a:ext>
            </a:extLst>
          </p:cNvPr>
          <p:cNvSpPr txBox="1"/>
          <p:nvPr userDrawn="1"/>
        </p:nvSpPr>
        <p:spPr>
          <a:xfrm>
            <a:off x="9192124" y="0"/>
            <a:ext cx="1908000" cy="3273167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 in the smartphone mock-up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</p:txBody>
      </p:sp>
      <p:sp>
        <p:nvSpPr>
          <p:cNvPr id="13" name="Platshållare för sidfot 6">
            <a:extLst>
              <a:ext uri="{FF2B5EF4-FFF2-40B4-BE49-F238E27FC236}">
                <a16:creationId xmlns:a16="http://schemas.microsoft.com/office/drawing/2014/main" id="{DC643E75-61AD-CE44-8B9B-514A1A088D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1" name="Rektangel 10"/>
          <p:cNvSpPr/>
          <p:nvPr userDrawn="1"/>
        </p:nvSpPr>
        <p:spPr>
          <a:xfrm>
            <a:off x="9194905" y="3385255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9602710" y="3385255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ktangel 14"/>
          <p:cNvSpPr/>
          <p:nvPr userDrawn="1"/>
        </p:nvSpPr>
        <p:spPr>
          <a:xfrm>
            <a:off x="10010515" y="3385255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7" name="Rektangel 16"/>
          <p:cNvSpPr/>
          <p:nvPr userDrawn="1"/>
        </p:nvSpPr>
        <p:spPr>
          <a:xfrm>
            <a:off x="10826124" y="3385255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8" name="Rektangel 17"/>
          <p:cNvSpPr/>
          <p:nvPr userDrawn="1"/>
        </p:nvSpPr>
        <p:spPr>
          <a:xfrm>
            <a:off x="10418320" y="3385255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7469080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Tablet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>
            <a:extLst>
              <a:ext uri="{FF2B5EF4-FFF2-40B4-BE49-F238E27FC236}">
                <a16:creationId xmlns:a16="http://schemas.microsoft.com/office/drawing/2014/main" id="{AF73F0F7-6D96-1749-82B9-04BEF52611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01531" y="278391"/>
            <a:ext cx="3395857" cy="4433234"/>
          </a:xfrm>
          <a:prstGeom prst="rect">
            <a:avLst/>
          </a:prstGeom>
        </p:spPr>
      </p:pic>
      <p:sp>
        <p:nvSpPr>
          <p:cNvPr id="11" name="Platshållare för bild 15">
            <a:extLst>
              <a:ext uri="{FF2B5EF4-FFF2-40B4-BE49-F238E27FC236}">
                <a16:creationId xmlns:a16="http://schemas.microsoft.com/office/drawing/2014/main" id="{6F11483D-338A-6C45-BE0B-6154483356E5}"/>
              </a:ext>
            </a:extLst>
          </p:cNvPr>
          <p:cNvSpPr>
            <a:spLocks noGrp="1" noChangeAspect="1"/>
          </p:cNvSpPr>
          <p:nvPr>
            <p:ph type="pic" sz="quarter" idx="12" hasCustomPrompt="1"/>
          </p:nvPr>
        </p:nvSpPr>
        <p:spPr>
          <a:xfrm>
            <a:off x="5284519" y="479696"/>
            <a:ext cx="3043682" cy="4048762"/>
          </a:xfrm>
          <a:prstGeom prst="roundRect">
            <a:avLst>
              <a:gd name="adj" fmla="val 3275"/>
            </a:avLst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9" name="Rubrik 5">
            <a:extLst>
              <a:ext uri="{FF2B5EF4-FFF2-40B4-BE49-F238E27FC236}">
                <a16:creationId xmlns:a16="http://schemas.microsoft.com/office/drawing/2014/main" id="{71D01A38-7EA0-9741-A480-491359BD40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23851" y="525600"/>
            <a:ext cx="4176713" cy="1498314"/>
          </a:xfrm>
        </p:spPr>
        <p:txBody>
          <a:bodyPr rIns="144000"/>
          <a:lstStyle>
            <a:lvl1pPr>
              <a:defRPr sz="3000" spc="-70" baseline="0"/>
            </a:lvl1pPr>
          </a:lstStyle>
          <a:p>
            <a:r>
              <a:rPr lang="en-GB" noProof="0"/>
              <a:t>Click to add a headline of maximum three lines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43795203-DBC8-FC4C-AF8A-DF750A2789A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23852" y="2103439"/>
            <a:ext cx="4176712" cy="2592387"/>
          </a:xfrm>
        </p:spPr>
        <p:txBody>
          <a:bodyPr rIns="144000"/>
          <a:lstStyle>
            <a:lvl1pPr>
              <a:defRPr sz="14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GB" noProof="0"/>
              <a:t>Click to add text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" name="Platshållare för text 15">
            <a:extLst>
              <a:ext uri="{FF2B5EF4-FFF2-40B4-BE49-F238E27FC236}">
                <a16:creationId xmlns:a16="http://schemas.microsoft.com/office/drawing/2014/main" id="{2493BE16-B666-1E43-A384-DA7DE8218D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50" y="276227"/>
            <a:ext cx="4176077" cy="276999"/>
          </a:xfrm>
        </p:spPr>
        <p:txBody>
          <a:bodyPr lIns="111600" rIns="144000" anchor="t"/>
          <a:lstStyle>
            <a:lvl1pPr marL="3175" indent="-3175">
              <a:buNone/>
              <a:tabLst/>
              <a:defRPr sz="1200" b="1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GB" noProof="0"/>
              <a:t>Click to add navigation/subheader</a:t>
            </a:r>
          </a:p>
        </p:txBody>
      </p:sp>
      <p:sp>
        <p:nvSpPr>
          <p:cNvPr id="32" name="Date Placeholder 3">
            <a:extLst>
              <a:ext uri="{FF2B5EF4-FFF2-40B4-BE49-F238E27FC236}">
                <a16:creationId xmlns:a16="http://schemas.microsoft.com/office/drawing/2014/main" id="{DF0D76B5-70ED-1348-8C16-2BDFEAE1A3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74985439-43A4-4C4E-A9AA-B4E82371669D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33" name="Slide Number Placeholder 5">
            <a:extLst>
              <a:ext uri="{FF2B5EF4-FFF2-40B4-BE49-F238E27FC236}">
                <a16:creationId xmlns:a16="http://schemas.microsoft.com/office/drawing/2014/main" id="{988F092B-A42E-1446-B7CB-74A043F2D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14" name="textruta 13">
            <a:extLst>
              <a:ext uri="{FF2B5EF4-FFF2-40B4-BE49-F238E27FC236}">
                <a16:creationId xmlns:a16="http://schemas.microsoft.com/office/drawing/2014/main" id="{42C7399A-D24F-6048-A54B-9D1C61E76A9D}"/>
              </a:ext>
            </a:extLst>
          </p:cNvPr>
          <p:cNvSpPr txBox="1"/>
          <p:nvPr userDrawn="1"/>
        </p:nvSpPr>
        <p:spPr>
          <a:xfrm>
            <a:off x="9192124" y="-1"/>
            <a:ext cx="1908000" cy="3097735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 in the tablet mock-up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</p:txBody>
      </p:sp>
      <p:sp>
        <p:nvSpPr>
          <p:cNvPr id="15" name="Platshållare för sidfot 6">
            <a:extLst>
              <a:ext uri="{FF2B5EF4-FFF2-40B4-BE49-F238E27FC236}">
                <a16:creationId xmlns:a16="http://schemas.microsoft.com/office/drawing/2014/main" id="{E7CD3979-AE70-E348-8121-A449C6EA75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7" name="Rektangel 16"/>
          <p:cNvSpPr/>
          <p:nvPr userDrawn="1"/>
        </p:nvSpPr>
        <p:spPr>
          <a:xfrm>
            <a:off x="9194905" y="3289001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8" name="Rektangel 17"/>
          <p:cNvSpPr/>
          <p:nvPr userDrawn="1"/>
        </p:nvSpPr>
        <p:spPr>
          <a:xfrm>
            <a:off x="9602710" y="3289001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9" name="Rektangel 18"/>
          <p:cNvSpPr/>
          <p:nvPr userDrawn="1"/>
        </p:nvSpPr>
        <p:spPr>
          <a:xfrm>
            <a:off x="10010515" y="3289001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0" name="Rektangel 19"/>
          <p:cNvSpPr/>
          <p:nvPr userDrawn="1"/>
        </p:nvSpPr>
        <p:spPr>
          <a:xfrm>
            <a:off x="10826124" y="3289001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21" name="Rektangel 20"/>
          <p:cNvSpPr/>
          <p:nvPr userDrawn="1"/>
        </p:nvSpPr>
        <p:spPr>
          <a:xfrm>
            <a:off x="10418320" y="3289001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194280780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 Mockup Computer">
    <p:bg>
      <p:bgPr>
        <a:solidFill>
          <a:srgbClr val="EBF2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>
            <a:extLst>
              <a:ext uri="{FF2B5EF4-FFF2-40B4-BE49-F238E27FC236}">
                <a16:creationId xmlns:a16="http://schemas.microsoft.com/office/drawing/2014/main" id="{137F2073-042D-6544-88ED-5E6D429D6B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53801" y="379903"/>
            <a:ext cx="5398300" cy="4344385"/>
          </a:xfrm>
          <a:prstGeom prst="rect">
            <a:avLst/>
          </a:prstGeom>
        </p:spPr>
      </p:pic>
      <p:sp>
        <p:nvSpPr>
          <p:cNvPr id="12" name="Platshållare för bild 15">
            <a:extLst>
              <a:ext uri="{FF2B5EF4-FFF2-40B4-BE49-F238E27FC236}">
                <a16:creationId xmlns:a16="http://schemas.microsoft.com/office/drawing/2014/main" id="{050DA14F-0160-BC46-A9E4-34119508B77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2069378" y="600404"/>
            <a:ext cx="4975948" cy="2815483"/>
          </a:xfrm>
          <a:prstGeom prst="rect">
            <a:avLst/>
          </a:prstGeom>
          <a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none" algn="tl"/>
          </a:blipFill>
        </p:spPr>
        <p:txBody>
          <a:bodyPr tIns="72000"/>
          <a:lstStyle>
            <a:lvl1pPr marL="4763" indent="-4763" algn="ctr">
              <a:buFont typeface="Arial" panose="020B0604020202020204" pitchFamily="34" charset="0"/>
              <a:buNone/>
              <a:tabLst/>
              <a:defRPr sz="800"/>
            </a:lvl1pPr>
          </a:lstStyle>
          <a:p>
            <a:r>
              <a:rPr lang="en-GB" noProof="0"/>
              <a:t>Click on the icon to add screenshot or image</a:t>
            </a:r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E0F962E-4019-5544-9B35-C562B9C61B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DCB83F1F-4F72-214F-B205-700A28FD3A33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BAB857CC-B70E-E249-8AC6-5136D61752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BBDC4B7C-45CF-EB46-A595-8F66A2B8FBD8}"/>
              </a:ext>
            </a:extLst>
          </p:cNvPr>
          <p:cNvSpPr txBox="1"/>
          <p:nvPr userDrawn="1"/>
        </p:nvSpPr>
        <p:spPr>
          <a:xfrm>
            <a:off x="9192124" y="0"/>
            <a:ext cx="1908000" cy="3273167"/>
          </a:xfrm>
          <a:prstGeom prst="rect">
            <a:avLst/>
          </a:prstGeom>
          <a:solidFill>
            <a:srgbClr val="FFFEE5"/>
          </a:solidFill>
        </p:spPr>
        <p:txBody>
          <a:bodyPr wrap="square" lIns="144000" tIns="144000" rIns="144000" bIns="144000" rtlCol="0">
            <a:spAutoFit/>
          </a:bodyPr>
          <a:lstStyle/>
          <a:p>
            <a:pPr algn="l">
              <a:lnSpc>
                <a:spcPct val="95000"/>
              </a:lnSpc>
            </a:pPr>
            <a:r>
              <a:rPr lang="en-GB" sz="1200" b="1" noProof="0"/>
              <a:t>Insert a new image in the computer mock-up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there is already an image in the image holder, you need to delete the existing one before inserting a new image. Failure to do so may change the format of the frame.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  <a:p>
            <a:pPr algn="l">
              <a:lnSpc>
                <a:spcPct val="95000"/>
              </a:lnSpc>
            </a:pPr>
            <a:r>
              <a:rPr lang="en-GB" sz="1200" b="1" noProof="0"/>
              <a:t>Change background colour</a:t>
            </a:r>
          </a:p>
          <a:p>
            <a:pPr algn="l">
              <a:lnSpc>
                <a:spcPct val="95000"/>
              </a:lnSpc>
            </a:pPr>
            <a:r>
              <a:rPr lang="en-GB" sz="900" b="0" noProof="0"/>
              <a:t>If you need to change the background colour, right click outside work area, choose </a:t>
            </a:r>
            <a:r>
              <a:rPr lang="en-GB" sz="900" b="1" noProof="0"/>
              <a:t>Format Background</a:t>
            </a:r>
            <a:r>
              <a:rPr lang="en-GB" sz="900" b="0" noProof="0"/>
              <a:t> from context menu and choose </a:t>
            </a:r>
            <a:r>
              <a:rPr lang="en-GB" sz="900" b="1" noProof="0"/>
              <a:t>Solid fill. Always use the four light background colours</a:t>
            </a:r>
            <a:r>
              <a:rPr lang="en-GB" sz="900" b="0" noProof="0"/>
              <a:t> that you’ll find in the custom colour menu.</a:t>
            </a:r>
          </a:p>
          <a:p>
            <a:pPr algn="l">
              <a:lnSpc>
                <a:spcPct val="95000"/>
              </a:lnSpc>
            </a:pPr>
            <a:endParaRPr lang="en-GB" sz="900" b="0" noProof="0"/>
          </a:p>
        </p:txBody>
      </p:sp>
      <p:sp>
        <p:nvSpPr>
          <p:cNvPr id="8" name="Platshållare för sidfot 6">
            <a:extLst>
              <a:ext uri="{FF2B5EF4-FFF2-40B4-BE49-F238E27FC236}">
                <a16:creationId xmlns:a16="http://schemas.microsoft.com/office/drawing/2014/main" id="{654484ED-3028-044E-B530-A3D199365A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10" name="Rektangel 9"/>
          <p:cNvSpPr/>
          <p:nvPr userDrawn="1"/>
        </p:nvSpPr>
        <p:spPr>
          <a:xfrm>
            <a:off x="9194905" y="3385255"/>
            <a:ext cx="273019" cy="2730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1" name="Rektangel 10"/>
          <p:cNvSpPr/>
          <p:nvPr userDrawn="1"/>
        </p:nvSpPr>
        <p:spPr>
          <a:xfrm>
            <a:off x="9602710" y="3385255"/>
            <a:ext cx="273019" cy="273019"/>
          </a:xfrm>
          <a:prstGeom prst="rect">
            <a:avLst/>
          </a:prstGeom>
          <a:solidFill>
            <a:srgbClr val="FFFE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3" name="Rektangel 12"/>
          <p:cNvSpPr/>
          <p:nvPr userDrawn="1"/>
        </p:nvSpPr>
        <p:spPr>
          <a:xfrm>
            <a:off x="10010515" y="3385255"/>
            <a:ext cx="273019" cy="273019"/>
          </a:xfrm>
          <a:prstGeom prst="rect">
            <a:avLst/>
          </a:prstGeom>
          <a:solidFill>
            <a:srgbClr val="EBF2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4" name="Rektangel 13"/>
          <p:cNvSpPr/>
          <p:nvPr userDrawn="1"/>
        </p:nvSpPr>
        <p:spPr>
          <a:xfrm>
            <a:off x="10826124" y="3385255"/>
            <a:ext cx="273019" cy="273019"/>
          </a:xfrm>
          <a:prstGeom prst="rect">
            <a:avLst/>
          </a:prstGeom>
          <a:solidFill>
            <a:srgbClr val="FEF0E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5" name="Rektangel 14"/>
          <p:cNvSpPr/>
          <p:nvPr userDrawn="1"/>
        </p:nvSpPr>
        <p:spPr>
          <a:xfrm>
            <a:off x="10418320" y="3385255"/>
            <a:ext cx="273019" cy="273019"/>
          </a:xfrm>
          <a:prstGeom prst="rect">
            <a:avLst/>
          </a:prstGeom>
          <a:solidFill>
            <a:srgbClr val="EDF9F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</p:spTree>
    <p:extLst>
      <p:ext uri="{BB962C8B-B14F-4D97-AF65-F5344CB8AC3E}">
        <p14:creationId xmlns:p14="http://schemas.microsoft.com/office/powerpoint/2010/main" val="24287087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38338539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4" imgW="395" imgH="394" progId="TCLayout.ActiveDocument.1">
                  <p:embed/>
                </p:oleObj>
              </mc:Choice>
              <mc:Fallback>
                <p:oleObj name="think-cell Folie" r:id="rId4" imgW="395" imgH="394" progId="TCLayout.ActiveDocument.1">
                  <p:embed/>
                  <p:pic>
                    <p:nvPicPr>
                      <p:cNvPr id="6" name="Object 5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Do not remove" hidden="1">
            <a:extLst>
              <a:ext uri="{FF2B5EF4-FFF2-40B4-BE49-F238E27FC236}">
                <a16:creationId xmlns:a16="http://schemas.microsoft.com/office/drawing/2014/main" id="{992F4C1C-66C6-445A-AC1C-C92F92182495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0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25BFC-04ED-435D-839C-84216D2FA1D4}" type="datetime1">
              <a:rPr lang="en-US" smtClean="0"/>
              <a:pPr/>
              <a:t>11/22/2024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Confidentiality – Critical (C4), High (C3), Medium (C2), None (C1)</a:t>
            </a:r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88BE4-63BC-4A33-B317-7E3947361759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1626504"/>
      </p:ext>
    </p:extLst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vi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E118713-9ABE-41A2-B140-567F51259DC4}"/>
              </a:ext>
            </a:extLst>
          </p:cNvPr>
          <p:cNvSpPr/>
          <p:nvPr/>
        </p:nvSpPr>
        <p:spPr>
          <a:xfrm>
            <a:off x="179388" y="162000"/>
            <a:ext cx="8785225" cy="4489200"/>
          </a:xfrm>
          <a:prstGeom prst="rect">
            <a:avLst/>
          </a:prstGeom>
          <a:solidFill>
            <a:srgbClr val="E1E7F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51BCF3-7820-417F-9796-347B920855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0" y="1598472"/>
            <a:ext cx="6480000" cy="1620001"/>
          </a:xfrm>
        </p:spPr>
        <p:txBody>
          <a:bodyPr anchor="ctr"/>
          <a:lstStyle>
            <a:lvl1pPr algn="ctr">
              <a:defRPr sz="54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CAA7F2-05A6-4636-A696-13FCB9271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D98438-3E3C-4AC4-840B-E6090FD28F44}" type="datetime1">
              <a:rPr lang="en-US" smtClean="0"/>
              <a:t>11/22/2024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ADE861-1182-4251-B67B-0EBD79F66D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Confidentiality – Critical (C4), High (C3), Medium (C2), None (C1)</a:t>
            </a:r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4C9CC8-D21A-4D6A-800E-7E2E0C4CA3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88BE4-63BC-4A33-B317-7E3947361759}" type="slidenum">
              <a:rPr/>
              <a:pPr/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33356030"/>
      </p:ext>
    </p:extLst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91FB7ABC-D5F3-4B40-BC6C-5F84E4093CE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63700499"/>
              </p:ext>
            </p:extLst>
          </p:nvPr>
        </p:nvGraphicFramePr>
        <p:xfrm>
          <a:off x="1192" y="1192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5" imgW="335" imgH="325" progId="TCLayout.ActiveDocument.1">
                  <p:embed/>
                </p:oleObj>
              </mc:Choice>
              <mc:Fallback>
                <p:oleObj name="think-cell Folie" r:id="rId5" imgW="335" imgH="325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91FB7ABC-D5F3-4B40-BC6C-5F84E4093CE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192" y="1192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ktangel 2" hidden="1">
            <a:extLst>
              <a:ext uri="{FF2B5EF4-FFF2-40B4-BE49-F238E27FC236}">
                <a16:creationId xmlns:a16="http://schemas.microsoft.com/office/drawing/2014/main" id="{9C05EC8A-E064-4F0A-AA11-74EBEE5180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" y="1"/>
            <a:ext cx="119063" cy="11906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ct val="85000"/>
              </a:lnSpc>
              <a:spcBef>
                <a:spcPct val="0"/>
              </a:spcBef>
              <a:spcAft>
                <a:spcPct val="0"/>
              </a:spcAft>
            </a:pPr>
            <a:endParaRPr lang="en-GB" sz="2400" b="1" i="0" baseline="0" err="1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F9CE42F1-FF2B-4434-853D-ADA87A9C116D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/>
            <a:endParaRPr lang="en-GB" sz="11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GB"/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DB30CD67-C5F7-4678-9EAE-4B57EF2389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0500" y="656726"/>
            <a:ext cx="8763000" cy="276724"/>
          </a:xfrm>
        </p:spPr>
        <p:txBody>
          <a:bodyPr anchor="t"/>
          <a:lstStyle>
            <a:lvl1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1pPr>
            <a:lvl2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2pPr>
            <a:lvl3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3pPr>
            <a:lvl4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4pPr>
            <a:lvl5pPr marL="0" indent="0">
              <a:lnSpc>
                <a:spcPct val="85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/>
            </a:lvl5pPr>
            <a:lvl6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6pPr>
            <a:lvl7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7pPr>
            <a:lvl8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8pPr>
            <a:lvl9pPr marL="0" indent="0">
              <a:lnSpc>
                <a:spcPct val="85000"/>
              </a:lnSpc>
              <a:spcBef>
                <a:spcPts val="0"/>
              </a:spcBef>
              <a:buNone/>
              <a:defRPr sz="1400"/>
            </a:lvl9pPr>
          </a:lstStyle>
          <a:p>
            <a:pPr lvl="0"/>
            <a:r>
              <a:rPr lang="en-GB"/>
              <a:t>Optional subtitle</a:t>
            </a:r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5103827E-F203-4B28-84C7-FED54BF52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66702" y="4818056"/>
            <a:ext cx="3594735" cy="182562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700"/>
            </a:lvl1pPr>
            <a:lvl2pPr marL="0" indent="0">
              <a:spcBef>
                <a:spcPts val="0"/>
              </a:spcBef>
              <a:buNone/>
              <a:defRPr sz="700"/>
            </a:lvl2pPr>
            <a:lvl3pPr marL="0" indent="0">
              <a:spcBef>
                <a:spcPts val="0"/>
              </a:spcBef>
              <a:buNone/>
              <a:defRPr sz="700"/>
            </a:lvl3pPr>
            <a:lvl4pPr marL="0" indent="0">
              <a:spcBef>
                <a:spcPts val="0"/>
              </a:spcBef>
              <a:buNone/>
              <a:defRPr sz="700"/>
            </a:lvl4pPr>
            <a:lvl5pPr marL="0" indent="0">
              <a:spcBef>
                <a:spcPts val="0"/>
              </a:spcBef>
              <a:buNone/>
              <a:defRPr sz="700"/>
            </a:lvl5pPr>
            <a:lvl6pPr marL="0" indent="0">
              <a:spcBef>
                <a:spcPts val="0"/>
              </a:spcBef>
              <a:buNone/>
              <a:defRPr sz="700"/>
            </a:lvl6pPr>
            <a:lvl7pPr marL="0" indent="0">
              <a:spcBef>
                <a:spcPts val="0"/>
              </a:spcBef>
              <a:buNone/>
              <a:defRPr sz="700"/>
            </a:lvl7pPr>
            <a:lvl8pPr marL="0" indent="0">
              <a:spcBef>
                <a:spcPts val="0"/>
              </a:spcBef>
              <a:buNone/>
              <a:defRPr sz="700"/>
            </a:lvl8pPr>
            <a:lvl9pPr marL="0" indent="0">
              <a:spcBef>
                <a:spcPts val="0"/>
              </a:spcBef>
              <a:buNone/>
              <a:defRPr sz="700"/>
            </a:lvl9pPr>
          </a:lstStyle>
          <a:p>
            <a:pPr lvl="0"/>
            <a:r>
              <a:rPr lang="en-GB"/>
              <a:t>Source / reference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01D30E11-F6D2-4604-A19B-07B6606C9111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13D979A-6901-459D-A68B-0D8D7CB9D4A7}" type="datetime1">
              <a:rPr lang="en-GB" smtClean="0"/>
              <a:t>22/11/2024</a:t>
            </a:fld>
            <a:endParaRPr lang="en-GB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F97651D-BC9A-4F37-A8CB-039EEE991F0A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 eaLnBrk="1">
              <a:defRPr/>
            </a:lvl1pPr>
          </a:lstStyle>
          <a:p>
            <a:r>
              <a:rPr lang="en-GB"/>
              <a:t>C3 – Restricted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AACBBAC-6BDD-4E3F-84CC-9251DB160C25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DBEAAA2-5219-47FD-844E-BFDBB59B2D93}" type="slidenum">
              <a:rPr lang="en-GB" smtClean="0"/>
              <a:t>‹nr.›</a:t>
            </a:fld>
            <a:endParaRPr lang="en-GB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AE83FC14-CDA0-49C1-9F8E-251926B9814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90500" y="45593"/>
            <a:ext cx="4572000" cy="170094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000">
                <a:solidFill>
                  <a:srgbClr val="898989"/>
                </a:solidFill>
              </a:defRPr>
            </a:lvl1pPr>
            <a:lvl2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2pPr>
            <a:lvl3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3pPr>
            <a:lvl4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4pPr>
            <a:lvl5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5pPr>
            <a:lvl6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6pPr>
            <a:lvl7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7pPr>
            <a:lvl8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8pPr>
            <a:lvl9pPr marL="0" indent="0">
              <a:spcBef>
                <a:spcPts val="0"/>
              </a:spcBef>
              <a:buNone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Section title / tracker text</a:t>
            </a:r>
          </a:p>
        </p:txBody>
      </p:sp>
    </p:spTree>
    <p:extLst>
      <p:ext uri="{BB962C8B-B14F-4D97-AF65-F5344CB8AC3E}">
        <p14:creationId xmlns:p14="http://schemas.microsoft.com/office/powerpoint/2010/main" val="4209364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18" Type="http://schemas.openxmlformats.org/officeDocument/2006/relationships/slideLayout" Target="../slideLayouts/slideLayout33.xml"/><Relationship Id="rId26" Type="http://schemas.openxmlformats.org/officeDocument/2006/relationships/image" Target="../media/image2.emf"/><Relationship Id="rId3" Type="http://schemas.openxmlformats.org/officeDocument/2006/relationships/slideLayout" Target="../slideLayouts/slideLayout18.xml"/><Relationship Id="rId21" Type="http://schemas.openxmlformats.org/officeDocument/2006/relationships/slideLayout" Target="../slideLayouts/slideLayout36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slideLayout" Target="../slideLayouts/slideLayout32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5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24" Type="http://schemas.openxmlformats.org/officeDocument/2006/relationships/tags" Target="../tags/tag1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5.xml"/><Relationship Id="rId19" Type="http://schemas.openxmlformats.org/officeDocument/2006/relationships/slideLayout" Target="../slideLayouts/slideLayout34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Relationship Id="rId22" Type="http://schemas.openxmlformats.org/officeDocument/2006/relationships/slideLayout" Target="../slideLayouts/slideLayout37.xml"/><Relationship Id="rId27" Type="http://schemas.openxmlformats.org/officeDocument/2006/relationships/image" Target="../media/image1.emf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26" Type="http://schemas.openxmlformats.org/officeDocument/2006/relationships/slideLayout" Target="../slideLayouts/slideLayout63.xml"/><Relationship Id="rId39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34" Type="http://schemas.openxmlformats.org/officeDocument/2006/relationships/slideLayout" Target="../slideLayouts/slideLayout71.xml"/><Relationship Id="rId42" Type="http://schemas.openxmlformats.org/officeDocument/2006/relationships/slideLayout" Target="../slideLayouts/slideLayout79.xml"/><Relationship Id="rId47" Type="http://schemas.openxmlformats.org/officeDocument/2006/relationships/slideLayout" Target="../slideLayouts/slideLayout84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5" Type="http://schemas.openxmlformats.org/officeDocument/2006/relationships/slideLayout" Target="../slideLayouts/slideLayout62.xml"/><Relationship Id="rId33" Type="http://schemas.openxmlformats.org/officeDocument/2006/relationships/slideLayout" Target="../slideLayouts/slideLayout70.xml"/><Relationship Id="rId38" Type="http://schemas.openxmlformats.org/officeDocument/2006/relationships/slideLayout" Target="../slideLayouts/slideLayout75.xml"/><Relationship Id="rId46" Type="http://schemas.openxmlformats.org/officeDocument/2006/relationships/slideLayout" Target="../slideLayouts/slideLayout83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29" Type="http://schemas.openxmlformats.org/officeDocument/2006/relationships/slideLayout" Target="../slideLayouts/slideLayout66.xml"/><Relationship Id="rId41" Type="http://schemas.openxmlformats.org/officeDocument/2006/relationships/slideLayout" Target="../slideLayouts/slideLayout78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24" Type="http://schemas.openxmlformats.org/officeDocument/2006/relationships/slideLayout" Target="../slideLayouts/slideLayout61.xml"/><Relationship Id="rId32" Type="http://schemas.openxmlformats.org/officeDocument/2006/relationships/slideLayout" Target="../slideLayouts/slideLayout69.xml"/><Relationship Id="rId37" Type="http://schemas.openxmlformats.org/officeDocument/2006/relationships/slideLayout" Target="../slideLayouts/slideLayout74.xml"/><Relationship Id="rId40" Type="http://schemas.openxmlformats.org/officeDocument/2006/relationships/slideLayout" Target="../slideLayouts/slideLayout77.xml"/><Relationship Id="rId45" Type="http://schemas.openxmlformats.org/officeDocument/2006/relationships/slideLayout" Target="../slideLayouts/slideLayout82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23" Type="http://schemas.openxmlformats.org/officeDocument/2006/relationships/slideLayout" Target="../slideLayouts/slideLayout60.xml"/><Relationship Id="rId28" Type="http://schemas.openxmlformats.org/officeDocument/2006/relationships/slideLayout" Target="../slideLayouts/slideLayout65.xml"/><Relationship Id="rId36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31" Type="http://schemas.openxmlformats.org/officeDocument/2006/relationships/slideLayout" Target="../slideLayouts/slideLayout68.xml"/><Relationship Id="rId44" Type="http://schemas.openxmlformats.org/officeDocument/2006/relationships/slideLayout" Target="../slideLayouts/slideLayout81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slideLayout" Target="../slideLayouts/slideLayout59.xml"/><Relationship Id="rId27" Type="http://schemas.openxmlformats.org/officeDocument/2006/relationships/slideLayout" Target="../slideLayouts/slideLayout64.xml"/><Relationship Id="rId30" Type="http://schemas.openxmlformats.org/officeDocument/2006/relationships/slideLayout" Target="../slideLayouts/slideLayout67.xml"/><Relationship Id="rId35" Type="http://schemas.openxmlformats.org/officeDocument/2006/relationships/slideLayout" Target="../slideLayouts/slideLayout72.xml"/><Relationship Id="rId43" Type="http://schemas.openxmlformats.org/officeDocument/2006/relationships/slideLayout" Target="../slideLayouts/slideLayout80.xml"/><Relationship Id="rId48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26" Type="http://schemas.openxmlformats.org/officeDocument/2006/relationships/slideLayout" Target="../slideLayouts/slideLayout110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5" Type="http://schemas.openxmlformats.org/officeDocument/2006/relationships/slideLayout" Target="../slideLayouts/slideLayout109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29" Type="http://schemas.openxmlformats.org/officeDocument/2006/relationships/tags" Target="../tags/tag2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24" Type="http://schemas.openxmlformats.org/officeDocument/2006/relationships/slideLayout" Target="../slideLayouts/slideLayout108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23" Type="http://schemas.openxmlformats.org/officeDocument/2006/relationships/slideLayout" Target="../slideLayouts/slideLayout107.xml"/><Relationship Id="rId28" Type="http://schemas.openxmlformats.org/officeDocument/2006/relationships/theme" Target="../theme/theme4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31" Type="http://schemas.openxmlformats.org/officeDocument/2006/relationships/image" Target="../media/image10.emf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slideLayout" Target="../slideLayouts/slideLayout106.xml"/><Relationship Id="rId27" Type="http://schemas.openxmlformats.org/officeDocument/2006/relationships/slideLayout" Target="../slideLayouts/slideLayout111.xml"/><Relationship Id="rId30" Type="http://schemas.openxmlformats.org/officeDocument/2006/relationships/oleObject" Target="../embeddings/oleObject21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slideLayout" Target="../slideLayouts/slideLayout124.xml"/><Relationship Id="rId18" Type="http://schemas.openxmlformats.org/officeDocument/2006/relationships/slideLayout" Target="../slideLayouts/slideLayout129.xml"/><Relationship Id="rId26" Type="http://schemas.openxmlformats.org/officeDocument/2006/relationships/tags" Target="../tags/tag27.xml"/><Relationship Id="rId3" Type="http://schemas.openxmlformats.org/officeDocument/2006/relationships/slideLayout" Target="../slideLayouts/slideLayout114.xml"/><Relationship Id="rId21" Type="http://schemas.openxmlformats.org/officeDocument/2006/relationships/slideLayout" Target="../slideLayouts/slideLayout132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17" Type="http://schemas.openxmlformats.org/officeDocument/2006/relationships/slideLayout" Target="../slideLayouts/slideLayout128.xml"/><Relationship Id="rId25" Type="http://schemas.openxmlformats.org/officeDocument/2006/relationships/theme" Target="../theme/theme5.xml"/><Relationship Id="rId2" Type="http://schemas.openxmlformats.org/officeDocument/2006/relationships/slideLayout" Target="../slideLayouts/slideLayout113.xml"/><Relationship Id="rId16" Type="http://schemas.openxmlformats.org/officeDocument/2006/relationships/slideLayout" Target="../slideLayouts/slideLayout127.xml"/><Relationship Id="rId20" Type="http://schemas.openxmlformats.org/officeDocument/2006/relationships/slideLayout" Target="../slideLayouts/slideLayout131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24" Type="http://schemas.openxmlformats.org/officeDocument/2006/relationships/slideLayout" Target="../slideLayouts/slideLayout135.xml"/><Relationship Id="rId5" Type="http://schemas.openxmlformats.org/officeDocument/2006/relationships/slideLayout" Target="../slideLayouts/slideLayout116.xml"/><Relationship Id="rId15" Type="http://schemas.openxmlformats.org/officeDocument/2006/relationships/slideLayout" Target="../slideLayouts/slideLayout126.xml"/><Relationship Id="rId23" Type="http://schemas.openxmlformats.org/officeDocument/2006/relationships/slideLayout" Target="../slideLayouts/slideLayout134.xml"/><Relationship Id="rId28" Type="http://schemas.openxmlformats.org/officeDocument/2006/relationships/image" Target="../media/image10.emf"/><Relationship Id="rId10" Type="http://schemas.openxmlformats.org/officeDocument/2006/relationships/slideLayout" Target="../slideLayouts/slideLayout121.xml"/><Relationship Id="rId19" Type="http://schemas.openxmlformats.org/officeDocument/2006/relationships/slideLayout" Target="../slideLayouts/slideLayout130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Relationship Id="rId14" Type="http://schemas.openxmlformats.org/officeDocument/2006/relationships/slideLayout" Target="../slideLayouts/slideLayout125.xml"/><Relationship Id="rId22" Type="http://schemas.openxmlformats.org/officeDocument/2006/relationships/slideLayout" Target="../slideLayouts/slideLayout133.xml"/><Relationship Id="rId27" Type="http://schemas.openxmlformats.org/officeDocument/2006/relationships/oleObject" Target="../embeddings/oleObject23.bin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3.xml"/><Relationship Id="rId13" Type="http://schemas.openxmlformats.org/officeDocument/2006/relationships/slideLayout" Target="../slideLayouts/slideLayout148.xml"/><Relationship Id="rId18" Type="http://schemas.openxmlformats.org/officeDocument/2006/relationships/slideLayout" Target="../slideLayouts/slideLayout153.xml"/><Relationship Id="rId26" Type="http://schemas.openxmlformats.org/officeDocument/2006/relationships/slideLayout" Target="../slideLayouts/slideLayout161.xml"/><Relationship Id="rId3" Type="http://schemas.openxmlformats.org/officeDocument/2006/relationships/slideLayout" Target="../slideLayouts/slideLayout138.xml"/><Relationship Id="rId21" Type="http://schemas.openxmlformats.org/officeDocument/2006/relationships/slideLayout" Target="../slideLayouts/slideLayout156.xml"/><Relationship Id="rId34" Type="http://schemas.openxmlformats.org/officeDocument/2006/relationships/image" Target="../media/image12.emf"/><Relationship Id="rId7" Type="http://schemas.openxmlformats.org/officeDocument/2006/relationships/slideLayout" Target="../slideLayouts/slideLayout142.xml"/><Relationship Id="rId12" Type="http://schemas.openxmlformats.org/officeDocument/2006/relationships/slideLayout" Target="../slideLayouts/slideLayout147.xml"/><Relationship Id="rId17" Type="http://schemas.openxmlformats.org/officeDocument/2006/relationships/slideLayout" Target="../slideLayouts/slideLayout152.xml"/><Relationship Id="rId25" Type="http://schemas.openxmlformats.org/officeDocument/2006/relationships/slideLayout" Target="../slideLayouts/slideLayout160.xml"/><Relationship Id="rId33" Type="http://schemas.openxmlformats.org/officeDocument/2006/relationships/oleObject" Target="../embeddings/oleObject25.bin"/><Relationship Id="rId2" Type="http://schemas.openxmlformats.org/officeDocument/2006/relationships/slideLayout" Target="../slideLayouts/slideLayout137.xml"/><Relationship Id="rId16" Type="http://schemas.openxmlformats.org/officeDocument/2006/relationships/slideLayout" Target="../slideLayouts/slideLayout151.xml"/><Relationship Id="rId20" Type="http://schemas.openxmlformats.org/officeDocument/2006/relationships/slideLayout" Target="../slideLayouts/slideLayout155.xml"/><Relationship Id="rId29" Type="http://schemas.openxmlformats.org/officeDocument/2006/relationships/slideLayout" Target="../slideLayouts/slideLayout164.xml"/><Relationship Id="rId1" Type="http://schemas.openxmlformats.org/officeDocument/2006/relationships/slideLayout" Target="../slideLayouts/slideLayout136.xml"/><Relationship Id="rId6" Type="http://schemas.openxmlformats.org/officeDocument/2006/relationships/slideLayout" Target="../slideLayouts/slideLayout141.xml"/><Relationship Id="rId11" Type="http://schemas.openxmlformats.org/officeDocument/2006/relationships/slideLayout" Target="../slideLayouts/slideLayout146.xml"/><Relationship Id="rId24" Type="http://schemas.openxmlformats.org/officeDocument/2006/relationships/slideLayout" Target="../slideLayouts/slideLayout159.xml"/><Relationship Id="rId32" Type="http://schemas.openxmlformats.org/officeDocument/2006/relationships/tags" Target="../tags/tag32.xml"/><Relationship Id="rId5" Type="http://schemas.openxmlformats.org/officeDocument/2006/relationships/slideLayout" Target="../slideLayouts/slideLayout140.xml"/><Relationship Id="rId15" Type="http://schemas.openxmlformats.org/officeDocument/2006/relationships/slideLayout" Target="../slideLayouts/slideLayout150.xml"/><Relationship Id="rId23" Type="http://schemas.openxmlformats.org/officeDocument/2006/relationships/slideLayout" Target="../slideLayouts/slideLayout158.xml"/><Relationship Id="rId28" Type="http://schemas.openxmlformats.org/officeDocument/2006/relationships/slideLayout" Target="../slideLayouts/slideLayout163.xml"/><Relationship Id="rId10" Type="http://schemas.openxmlformats.org/officeDocument/2006/relationships/slideLayout" Target="../slideLayouts/slideLayout145.xml"/><Relationship Id="rId19" Type="http://schemas.openxmlformats.org/officeDocument/2006/relationships/slideLayout" Target="../slideLayouts/slideLayout154.xml"/><Relationship Id="rId31" Type="http://schemas.openxmlformats.org/officeDocument/2006/relationships/tags" Target="../tags/tag31.xml"/><Relationship Id="rId4" Type="http://schemas.openxmlformats.org/officeDocument/2006/relationships/slideLayout" Target="../slideLayouts/slideLayout139.xml"/><Relationship Id="rId9" Type="http://schemas.openxmlformats.org/officeDocument/2006/relationships/slideLayout" Target="../slideLayouts/slideLayout144.xml"/><Relationship Id="rId14" Type="http://schemas.openxmlformats.org/officeDocument/2006/relationships/slideLayout" Target="../slideLayouts/slideLayout149.xml"/><Relationship Id="rId22" Type="http://schemas.openxmlformats.org/officeDocument/2006/relationships/slideLayout" Target="../slideLayouts/slideLayout157.xml"/><Relationship Id="rId27" Type="http://schemas.openxmlformats.org/officeDocument/2006/relationships/slideLayout" Target="../slideLayouts/slideLayout162.xml"/><Relationship Id="rId30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69A76ED-51E9-448C-A7E3-782A086D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396000"/>
            <a:ext cx="7560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Headline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C6D118B-D903-4393-90F1-25AC1EB11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455738"/>
            <a:ext cx="7560000" cy="3044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noProof="0" err="1"/>
              <a:t>Redigera</a:t>
            </a:r>
            <a:r>
              <a:rPr lang="en-GB" noProof="0"/>
              <a:t> format </a:t>
            </a:r>
            <a:r>
              <a:rPr lang="en-GB" noProof="0" err="1"/>
              <a:t>för</a:t>
            </a:r>
            <a:r>
              <a:rPr lang="en-GB" noProof="0"/>
              <a:t> </a:t>
            </a:r>
            <a:r>
              <a:rPr lang="en-GB" noProof="0" err="1"/>
              <a:t>bakgrundstext</a:t>
            </a:r>
            <a:endParaRPr lang="en-GB" noProof="0"/>
          </a:p>
          <a:p>
            <a:pPr lvl="1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två</a:t>
            </a:r>
            <a:endParaRPr lang="en-GB" noProof="0"/>
          </a:p>
          <a:p>
            <a:pPr lvl="2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tre</a:t>
            </a:r>
            <a:endParaRPr lang="en-GB" noProof="0"/>
          </a:p>
          <a:p>
            <a:pPr lvl="3"/>
            <a:r>
              <a:rPr lang="en-GB" noProof="0" err="1"/>
              <a:t>Nivå</a:t>
            </a:r>
            <a:r>
              <a:rPr lang="en-GB" noProof="0"/>
              <a:t> </a:t>
            </a:r>
            <a:r>
              <a:rPr lang="en-GB" noProof="0" err="1"/>
              <a:t>fyra</a:t>
            </a:r>
            <a:endParaRPr lang="en-GB" noProof="0"/>
          </a:p>
          <a:p>
            <a:pPr lvl="4"/>
            <a:r>
              <a:rPr lang="en-GB" noProof="0" err="1"/>
              <a:t>Nivå</a:t>
            </a:r>
            <a:r>
              <a:rPr lang="en-GB" noProof="0"/>
              <a:t> fem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AA2C9AC3-FC1F-4B80-8E43-59F4C441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B07D95-7C69-46C0-AD2A-2DA1650028AD}" type="slidenum">
              <a:rPr lang="en-GB" smtClean="0"/>
              <a:pPr/>
              <a:t>‹nr.›</a:t>
            </a:fld>
            <a:endParaRPr lang="en-GB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176946FD-9A95-4464-B5B1-586A52A90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91E52-0EB9-4092-B178-D8997B90DE51}" type="datetime1">
              <a:rPr lang="en-GB" smtClean="0"/>
              <a:t>22/11/2024</a:t>
            </a:fld>
            <a:endParaRPr lang="en-GB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895AA473-213D-4284-802F-619A77066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C4 – Strictly confidential, C3 – Restricted, C2 – Internal, C1 – Public</a:t>
            </a:r>
            <a:endParaRPr lang="en-GB"/>
          </a:p>
        </p:txBody>
      </p:sp>
      <p:pic>
        <p:nvPicPr>
          <p:cNvPr id="13" name="Grafik 11">
            <a:extLst>
              <a:ext uri="{FF2B5EF4-FFF2-40B4-BE49-F238E27FC236}">
                <a16:creationId xmlns:a16="http://schemas.microsoft.com/office/drawing/2014/main" id="{98291870-7646-4418-887A-A2EB66101BE8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9781" y="4834706"/>
            <a:ext cx="1069200" cy="163939"/>
          </a:xfrm>
          <a:prstGeom prst="rect">
            <a:avLst/>
          </a:prstGeom>
        </p:spPr>
      </p:pic>
      <p:sp>
        <p:nvSpPr>
          <p:cNvPr id="4" name="MSIPCMContentMarking" descr="{&quot;HashCode&quot;:479607474,&quot;Placement&quot;:&quot;Footer&quot;,&quot;Top&quot;:390.346863,&quot;Left&quot;:0.0,&quot;SlideWidth&quot;:720,&quot;SlideHeight&quot;:405}">
            <a:extLst>
              <a:ext uri="{FF2B5EF4-FFF2-40B4-BE49-F238E27FC236}">
                <a16:creationId xmlns:a16="http://schemas.microsoft.com/office/drawing/2014/main" id="{53A375C5-A164-4753-B8D7-1745DF3C7340}"/>
              </a:ext>
            </a:extLst>
          </p:cNvPr>
          <p:cNvSpPr txBox="1"/>
          <p:nvPr userDrawn="1"/>
        </p:nvSpPr>
        <p:spPr>
          <a:xfrm>
            <a:off x="0" y="4957405"/>
            <a:ext cx="1161427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l-NL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C2 - Internal</a:t>
            </a:r>
            <a:endParaRPr lang="nl-NL" sz="600" dirty="0" err="1">
              <a:solidFill>
                <a:srgbClr val="7373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9067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3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8" r:id="rId14"/>
    <p:sldLayoutId id="2147483713" r:id="rId15"/>
  </p:sldLayoutIdLst>
  <p:hf hdr="0"/>
  <p:txStyles>
    <p:titleStyle>
      <a:lvl1pPr algn="l" defTabSz="685783" rtl="0" eaLnBrk="1" latinLnBrk="0" hangingPunct="1">
        <a:lnSpc>
          <a:spcPct val="85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5" indent="-180975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600" indent="-17462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75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50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25" indent="-180975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 3" hidden="1">
            <a:extLst>
              <a:ext uri="{FF2B5EF4-FFF2-40B4-BE49-F238E27FC236}">
                <a16:creationId xmlns:a16="http://schemas.microsoft.com/office/drawing/2014/main" id="{16332C8F-F518-468C-89E1-4FDE764EFE49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4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4" name="Objekt 3" hidden="1">
                        <a:extLst>
                          <a:ext uri="{FF2B5EF4-FFF2-40B4-BE49-F238E27FC236}">
                            <a16:creationId xmlns:a16="http://schemas.microsoft.com/office/drawing/2014/main" id="{16332C8F-F518-468C-89E1-4FDE764EFE4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369A76ED-51E9-448C-A7E3-782A086DB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396000"/>
            <a:ext cx="7560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Headline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C6D118B-D903-4393-90F1-25AC1EB11F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1455738"/>
            <a:ext cx="7560000" cy="304426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0"/>
              <a:t>Redigera format för bakgrundstext</a:t>
            </a:r>
          </a:p>
          <a:p>
            <a:pPr lvl="1"/>
            <a:r>
              <a:rPr lang="en-US" noProof="0"/>
              <a:t>Nivå två</a:t>
            </a:r>
          </a:p>
          <a:p>
            <a:pPr lvl="2"/>
            <a:r>
              <a:rPr lang="en-US" noProof="0"/>
              <a:t>Nivå tre</a:t>
            </a:r>
          </a:p>
          <a:p>
            <a:pPr lvl="3"/>
            <a:r>
              <a:rPr lang="en-US" noProof="0"/>
              <a:t>Nivå fyra</a:t>
            </a:r>
          </a:p>
          <a:p>
            <a:pPr lvl="4"/>
            <a:r>
              <a:rPr lang="en-US" noProof="0"/>
              <a:t>Nivå fem</a:t>
            </a:r>
          </a:p>
        </p:txBody>
      </p:sp>
      <p:sp>
        <p:nvSpPr>
          <p:cNvPr id="9" name="Platshållare för bildnummer 5">
            <a:extLst>
              <a:ext uri="{FF2B5EF4-FFF2-40B4-BE49-F238E27FC236}">
                <a16:creationId xmlns:a16="http://schemas.microsoft.com/office/drawing/2014/main" id="{AA2C9AC3-FC1F-4B80-8E43-59F4C441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00400" y="4806000"/>
            <a:ext cx="374400" cy="18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8094F5-28F5-40FD-AD92-3FAA2576A9F5}" type="slidenum">
              <a:rPr lang="en-US" smtClean="0"/>
              <a:t>‹nr.›</a:t>
            </a:fld>
            <a:endParaRPr lang="en-US"/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176946FD-9A95-4464-B5B1-586A52A90F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79387" y="4748400"/>
            <a:ext cx="932265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Platshållare för sidfot 4">
            <a:extLst>
              <a:ext uri="{FF2B5EF4-FFF2-40B4-BE49-F238E27FC236}">
                <a16:creationId xmlns:a16="http://schemas.microsoft.com/office/drawing/2014/main" id="{895AA473-213D-4284-802F-619A770661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79387" y="4856400"/>
            <a:ext cx="2620800" cy="135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 eaLnBrk="1">
              <a:lnSpc>
                <a:spcPts val="900"/>
              </a:lnSpc>
              <a:defRPr sz="5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Confidentiality - Medium (C2)</a:t>
            </a:r>
          </a:p>
        </p:txBody>
      </p:sp>
      <p:pic>
        <p:nvPicPr>
          <p:cNvPr id="13" name="Grafik 11">
            <a:extLst>
              <a:ext uri="{FF2B5EF4-FFF2-40B4-BE49-F238E27FC236}">
                <a16:creationId xmlns:a16="http://schemas.microsoft.com/office/drawing/2014/main" id="{98291870-7646-4418-887A-A2EB66101BE8}"/>
              </a:ext>
            </a:extLst>
          </p:cNvPr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4039781" y="4834707"/>
            <a:ext cx="1069200" cy="163939"/>
          </a:xfrm>
          <a:prstGeom prst="rect">
            <a:avLst/>
          </a:prstGeom>
        </p:spPr>
      </p:pic>
      <p:sp>
        <p:nvSpPr>
          <p:cNvPr id="5" name="MSIPCMContentMarking" descr="{&quot;HashCode&quot;:479607474,&quot;Placement&quot;:&quot;Footer&quot;,&quot;Top&quot;:390.346863,&quot;Left&quot;:0.0,&quot;SlideWidth&quot;:720,&quot;SlideHeight&quot;:405}">
            <a:extLst>
              <a:ext uri="{FF2B5EF4-FFF2-40B4-BE49-F238E27FC236}">
                <a16:creationId xmlns:a16="http://schemas.microsoft.com/office/drawing/2014/main" id="{191D309B-CAD7-40F4-BDBA-F4483C1246E6}"/>
              </a:ext>
            </a:extLst>
          </p:cNvPr>
          <p:cNvSpPr txBox="1"/>
          <p:nvPr userDrawn="1"/>
        </p:nvSpPr>
        <p:spPr>
          <a:xfrm>
            <a:off x="0" y="4957405"/>
            <a:ext cx="1161427" cy="18609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nl-NL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C2 - Internal</a:t>
            </a:r>
            <a:endParaRPr lang="nl-NL" sz="600" dirty="0" err="1">
              <a:solidFill>
                <a:srgbClr val="7373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5458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  <p:sldLayoutId id="2147483702" r:id="rId13"/>
    <p:sldLayoutId id="2147483703" r:id="rId14"/>
    <p:sldLayoutId id="2147483704" r:id="rId15"/>
    <p:sldLayoutId id="2147483705" r:id="rId16"/>
    <p:sldLayoutId id="2147483706" r:id="rId17"/>
    <p:sldLayoutId id="2147483707" r:id="rId18"/>
    <p:sldLayoutId id="2147483708" r:id="rId19"/>
    <p:sldLayoutId id="2147483709" r:id="rId20"/>
    <p:sldLayoutId id="2147483710" r:id="rId21"/>
    <p:sldLayoutId id="2147483711" r:id="rId22"/>
  </p:sldLayoutIdLst>
  <p:hf sldNum="0" hdr="0" dt="0"/>
  <p:txStyles>
    <p:titleStyle>
      <a:lvl1pPr algn="ctr" defTabSz="685766" rtl="0" eaLnBrk="1" latinLnBrk="0" hangingPunct="1">
        <a:lnSpc>
          <a:spcPct val="85000"/>
        </a:lnSpc>
        <a:spcBef>
          <a:spcPct val="0"/>
        </a:spcBef>
        <a:buNone/>
        <a:defRPr sz="27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0971" indent="-180971" algn="l" defTabSz="685766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55591" indent="-17462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6561" indent="-18097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717532" indent="-18097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898502" indent="-180971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856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39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22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05" indent="-171442" algn="l" defTabSz="685766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8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66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49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32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15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297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180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064" algn="l" defTabSz="685766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1094">
          <p15:clr>
            <a:srgbClr val="F26B43"/>
          </p15:clr>
        </p15:guide>
        <p15:guide id="4" orient="horz" pos="1207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/>
          </p:nvPr>
        </p:nvSpPr>
        <p:spPr>
          <a:xfrm>
            <a:off x="323850" y="525600"/>
            <a:ext cx="8496300" cy="15609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noProof="0"/>
              <a:t>Click to edit Master title slide</a:t>
            </a:r>
          </a:p>
        </p:txBody>
      </p:sp>
      <p:sp>
        <p:nvSpPr>
          <p:cNvPr id="3" name="Text"/>
          <p:cNvSpPr>
            <a:spLocks noGrp="1"/>
          </p:cNvSpPr>
          <p:nvPr>
            <p:ph type="body" idx="1"/>
          </p:nvPr>
        </p:nvSpPr>
        <p:spPr>
          <a:xfrm>
            <a:off x="323850" y="2103439"/>
            <a:ext cx="8496300" cy="2613680"/>
          </a:xfrm>
          <a:prstGeom prst="rect">
            <a:avLst/>
          </a:prstGeom>
        </p:spPr>
        <p:txBody>
          <a:bodyPr vert="horz" lIns="90000" tIns="45720" rIns="90000" bIns="45720" rtlCol="0">
            <a:noAutofit/>
          </a:bodyPr>
          <a:lstStyle/>
          <a:p>
            <a:pPr lvl="0"/>
            <a:r>
              <a:rPr lang="en-GB" noProof="0"/>
              <a:t>Click to edit Master text slide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39" name="Frihandsfigur 38">
            <a:extLst>
              <a:ext uri="{FF2B5EF4-FFF2-40B4-BE49-F238E27FC236}">
                <a16:creationId xmlns:a16="http://schemas.microsoft.com/office/drawing/2014/main" id="{E1BCAB34-53D3-7A48-9E69-B9D2FB9E2C35}"/>
              </a:ext>
            </a:extLst>
          </p:cNvPr>
          <p:cNvSpPr/>
          <p:nvPr userDrawn="1"/>
        </p:nvSpPr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158750 w 5143500"/>
              <a:gd name="connsiteY0" fmla="*/ 8964612 h 9144000"/>
              <a:gd name="connsiteX1" fmla="*/ 4840289 w 5143500"/>
              <a:gd name="connsiteY1" fmla="*/ 8964612 h 9144000"/>
              <a:gd name="connsiteX2" fmla="*/ 4840289 w 5143500"/>
              <a:gd name="connsiteY2" fmla="*/ 179389 h 9144000"/>
              <a:gd name="connsiteX3" fmla="*/ 158750 w 5143500"/>
              <a:gd name="connsiteY3" fmla="*/ 179389 h 9144000"/>
              <a:gd name="connsiteX4" fmla="*/ 0 w 5143500"/>
              <a:gd name="connsiteY4" fmla="*/ 179389 h 9144000"/>
              <a:gd name="connsiteX5" fmla="*/ 0 w 5143500"/>
              <a:gd name="connsiteY5" fmla="*/ 0 h 9144000"/>
              <a:gd name="connsiteX6" fmla="*/ 5143500 w 5143500"/>
              <a:gd name="connsiteY6" fmla="*/ 0 h 9144000"/>
              <a:gd name="connsiteX7" fmla="*/ 5143500 w 5143500"/>
              <a:gd name="connsiteY7" fmla="*/ 25398 h 9144000"/>
              <a:gd name="connsiteX8" fmla="*/ 5143500 w 5143500"/>
              <a:gd name="connsiteY8" fmla="*/ 25398 h 9144000"/>
              <a:gd name="connsiteX9" fmla="*/ 5143500 w 5143500"/>
              <a:gd name="connsiteY9" fmla="*/ 9033715 h 9144000"/>
              <a:gd name="connsiteX10" fmla="*/ 5143499 w 5143500"/>
              <a:gd name="connsiteY10" fmla="*/ 9033715 h 9144000"/>
              <a:gd name="connsiteX11" fmla="*/ 5143499 w 5143500"/>
              <a:gd name="connsiteY11" fmla="*/ 9144000 h 9144000"/>
              <a:gd name="connsiteX12" fmla="*/ 0 w 5143500"/>
              <a:gd name="connsiteY12" fmla="*/ 9144000 h 9144000"/>
              <a:gd name="connsiteX13" fmla="*/ 0 w 5143500"/>
              <a:gd name="connsiteY13" fmla="*/ 9033714 h 9144000"/>
              <a:gd name="connsiteX14" fmla="*/ 0 w 5143500"/>
              <a:gd name="connsiteY14" fmla="*/ 9033714 h 9144000"/>
              <a:gd name="connsiteX15" fmla="*/ 0 w 5143500"/>
              <a:gd name="connsiteY15" fmla="*/ 179389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43500" h="9144000">
                <a:moveTo>
                  <a:pt x="158750" y="8964612"/>
                </a:moveTo>
                <a:lnTo>
                  <a:pt x="4840289" y="8964612"/>
                </a:lnTo>
                <a:lnTo>
                  <a:pt x="4840289" y="179389"/>
                </a:lnTo>
                <a:lnTo>
                  <a:pt x="158750" y="179389"/>
                </a:lnTo>
                <a:close/>
                <a:moveTo>
                  <a:pt x="0" y="179389"/>
                </a:moveTo>
                <a:lnTo>
                  <a:pt x="0" y="0"/>
                </a:lnTo>
                <a:lnTo>
                  <a:pt x="5143500" y="0"/>
                </a:lnTo>
                <a:lnTo>
                  <a:pt x="5143500" y="25398"/>
                </a:lnTo>
                <a:lnTo>
                  <a:pt x="5143500" y="25398"/>
                </a:lnTo>
                <a:lnTo>
                  <a:pt x="5143500" y="9033715"/>
                </a:lnTo>
                <a:lnTo>
                  <a:pt x="5143499" y="9033715"/>
                </a:lnTo>
                <a:lnTo>
                  <a:pt x="5143499" y="9144000"/>
                </a:lnTo>
                <a:lnTo>
                  <a:pt x="0" y="9144000"/>
                </a:lnTo>
                <a:lnTo>
                  <a:pt x="0" y="9033714"/>
                </a:lnTo>
                <a:lnTo>
                  <a:pt x="0" y="9033714"/>
                </a:lnTo>
                <a:lnTo>
                  <a:pt x="0" y="179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133EFDB0-08D2-CA41-9A6F-D93000386FD2}"/>
              </a:ext>
            </a:extLst>
          </p:cNvPr>
          <p:cNvGrpSpPr/>
          <p:nvPr userDrawn="1"/>
        </p:nvGrpSpPr>
        <p:grpSpPr>
          <a:xfrm>
            <a:off x="4085649" y="4917137"/>
            <a:ext cx="972702" cy="148746"/>
            <a:chOff x="4085649" y="4917137"/>
            <a:chExt cx="972702" cy="148746"/>
          </a:xfrm>
        </p:grpSpPr>
        <p:sp>
          <p:nvSpPr>
            <p:cNvPr id="25" name="Frihandsfigur 24">
              <a:extLst>
                <a:ext uri="{FF2B5EF4-FFF2-40B4-BE49-F238E27FC236}">
                  <a16:creationId xmlns:a16="http://schemas.microsoft.com/office/drawing/2014/main" id="{D0B20966-557B-FD4C-AEFD-237DB58109CE}"/>
                </a:ext>
              </a:extLst>
            </p:cNvPr>
            <p:cNvSpPr/>
            <p:nvPr/>
          </p:nvSpPr>
          <p:spPr>
            <a:xfrm>
              <a:off x="4909411" y="4917137"/>
              <a:ext cx="148940" cy="74384"/>
            </a:xfrm>
            <a:custGeom>
              <a:avLst/>
              <a:gdLst>
                <a:gd name="connsiteX0" fmla="*/ 108621 w 217242"/>
                <a:gd name="connsiteY0" fmla="*/ 0 h 108497"/>
                <a:gd name="connsiteX1" fmla="*/ 0 w 217242"/>
                <a:gd name="connsiteY1" fmla="*/ 108498 h 108497"/>
                <a:gd name="connsiteX2" fmla="*/ 217243 w 217242"/>
                <a:gd name="connsiteY2" fmla="*/ 108498 h 108497"/>
                <a:gd name="connsiteX3" fmla="*/ 108650 w 217242"/>
                <a:gd name="connsiteY3" fmla="*/ 0 h 108497"/>
                <a:gd name="connsiteX4" fmla="*/ 108621 w 217242"/>
                <a:gd name="connsiteY4" fmla="*/ 0 h 10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97">
                  <a:moveTo>
                    <a:pt x="108621" y="0"/>
                  </a:moveTo>
                  <a:cubicBezTo>
                    <a:pt x="48632" y="0"/>
                    <a:pt x="0" y="48576"/>
                    <a:pt x="0" y="108498"/>
                  </a:cubicBezTo>
                  <a:lnTo>
                    <a:pt x="217243" y="108498"/>
                  </a:lnTo>
                  <a:cubicBezTo>
                    <a:pt x="217257" y="48584"/>
                    <a:pt x="168632" y="8"/>
                    <a:pt x="108650" y="0"/>
                  </a:cubicBezTo>
                  <a:cubicBezTo>
                    <a:pt x="108640" y="0"/>
                    <a:pt x="108631" y="0"/>
                    <a:pt x="108621" y="0"/>
                  </a:cubicBezTo>
                  <a:close/>
                </a:path>
              </a:pathLst>
            </a:custGeom>
            <a:solidFill>
              <a:srgbClr val="FFDA00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6" name="Frihandsfigur 25">
              <a:extLst>
                <a:ext uri="{FF2B5EF4-FFF2-40B4-BE49-F238E27FC236}">
                  <a16:creationId xmlns:a16="http://schemas.microsoft.com/office/drawing/2014/main" id="{971B17A3-E306-2242-BA24-C3FEA7450426}"/>
                </a:ext>
              </a:extLst>
            </p:cNvPr>
            <p:cNvSpPr/>
            <p:nvPr/>
          </p:nvSpPr>
          <p:spPr>
            <a:xfrm>
              <a:off x="4909411" y="4991508"/>
              <a:ext cx="148940" cy="74375"/>
            </a:xfrm>
            <a:custGeom>
              <a:avLst/>
              <a:gdLst>
                <a:gd name="connsiteX0" fmla="*/ 108621 w 217242"/>
                <a:gd name="connsiteY0" fmla="*/ 108484 h 108483"/>
                <a:gd name="connsiteX1" fmla="*/ 0 w 217242"/>
                <a:gd name="connsiteY1" fmla="*/ 0 h 108483"/>
                <a:gd name="connsiteX2" fmla="*/ 217243 w 217242"/>
                <a:gd name="connsiteY2" fmla="*/ 0 h 108483"/>
                <a:gd name="connsiteX3" fmla="*/ 108636 w 217242"/>
                <a:gd name="connsiteY3" fmla="*/ 108484 h 108483"/>
                <a:gd name="connsiteX4" fmla="*/ 108621 w 217242"/>
                <a:gd name="connsiteY4" fmla="*/ 108484 h 10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83">
                  <a:moveTo>
                    <a:pt x="108621" y="108484"/>
                  </a:moveTo>
                  <a:cubicBezTo>
                    <a:pt x="48637" y="108484"/>
                    <a:pt x="7" y="59916"/>
                    <a:pt x="0" y="0"/>
                  </a:cubicBezTo>
                  <a:lnTo>
                    <a:pt x="217243" y="0"/>
                  </a:lnTo>
                  <a:cubicBezTo>
                    <a:pt x="217243" y="59914"/>
                    <a:pt x="168618" y="108484"/>
                    <a:pt x="108636" y="108484"/>
                  </a:cubicBezTo>
                  <a:cubicBezTo>
                    <a:pt x="108631" y="108484"/>
                    <a:pt x="108626" y="108484"/>
                    <a:pt x="108621" y="108484"/>
                  </a:cubicBezTo>
                  <a:close/>
                </a:path>
              </a:pathLst>
            </a:custGeom>
            <a:solidFill>
              <a:srgbClr val="2071B5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2" name="Frihandsfigur 21">
              <a:extLst>
                <a:ext uri="{FF2B5EF4-FFF2-40B4-BE49-F238E27FC236}">
                  <a16:creationId xmlns:a16="http://schemas.microsoft.com/office/drawing/2014/main" id="{FEBDF823-A994-7046-B9A0-22F15D3F33C3}"/>
                </a:ext>
              </a:extLst>
            </p:cNvPr>
            <p:cNvSpPr/>
            <p:nvPr/>
          </p:nvSpPr>
          <p:spPr>
            <a:xfrm>
              <a:off x="4085649" y="4951310"/>
              <a:ext cx="781273" cy="84934"/>
            </a:xfrm>
            <a:custGeom>
              <a:avLst/>
              <a:gdLst>
                <a:gd name="connsiteX0" fmla="*/ 595123 w 781273"/>
                <a:gd name="connsiteY0" fmla="*/ 23454 h 84934"/>
                <a:gd name="connsiteX1" fmla="*/ 583493 w 781273"/>
                <a:gd name="connsiteY1" fmla="*/ 52452 h 84934"/>
                <a:gd name="connsiteX2" fmla="*/ 606935 w 781273"/>
                <a:gd name="connsiteY2" fmla="*/ 52442 h 84934"/>
                <a:gd name="connsiteX3" fmla="*/ 595267 w 781273"/>
                <a:gd name="connsiteY3" fmla="*/ 23454 h 84934"/>
                <a:gd name="connsiteX4" fmla="*/ 123589 w 781273"/>
                <a:gd name="connsiteY4" fmla="*/ 23454 h 84934"/>
                <a:gd name="connsiteX5" fmla="*/ 111959 w 781273"/>
                <a:gd name="connsiteY5" fmla="*/ 52452 h 84934"/>
                <a:gd name="connsiteX6" fmla="*/ 135363 w 781273"/>
                <a:gd name="connsiteY6" fmla="*/ 52442 h 84934"/>
                <a:gd name="connsiteX7" fmla="*/ 123734 w 781273"/>
                <a:gd name="connsiteY7" fmla="*/ 23454 h 84934"/>
                <a:gd name="connsiteX8" fmla="*/ 584293 w 781273"/>
                <a:gd name="connsiteY8" fmla="*/ 48 h 84934"/>
                <a:gd name="connsiteX9" fmla="*/ 606136 w 781273"/>
                <a:gd name="connsiteY9" fmla="*/ 48 h 84934"/>
                <a:gd name="connsiteX10" fmla="*/ 641516 w 781273"/>
                <a:gd name="connsiteY10" fmla="*/ 84886 h 84934"/>
                <a:gd name="connsiteX11" fmla="*/ 620001 w 781273"/>
                <a:gd name="connsiteY11" fmla="*/ 84886 h 84934"/>
                <a:gd name="connsiteX12" fmla="*/ 613892 w 781273"/>
                <a:gd name="connsiteY12" fmla="*/ 69775 h 84934"/>
                <a:gd name="connsiteX13" fmla="*/ 576488 w 781273"/>
                <a:gd name="connsiteY13" fmla="*/ 69775 h 84934"/>
                <a:gd name="connsiteX14" fmla="*/ 570389 w 781273"/>
                <a:gd name="connsiteY14" fmla="*/ 84934 h 84934"/>
                <a:gd name="connsiteX15" fmla="*/ 548864 w 781273"/>
                <a:gd name="connsiteY15" fmla="*/ 84934 h 84934"/>
                <a:gd name="connsiteX16" fmla="*/ 112712 w 781273"/>
                <a:gd name="connsiteY16" fmla="*/ 48 h 84934"/>
                <a:gd name="connsiteX17" fmla="*/ 134515 w 781273"/>
                <a:gd name="connsiteY17" fmla="*/ 48 h 84934"/>
                <a:gd name="connsiteX18" fmla="*/ 169992 w 781273"/>
                <a:gd name="connsiteY18" fmla="*/ 84886 h 84934"/>
                <a:gd name="connsiteX19" fmla="*/ 148467 w 781273"/>
                <a:gd name="connsiteY19" fmla="*/ 84886 h 84934"/>
                <a:gd name="connsiteX20" fmla="*/ 142320 w 781273"/>
                <a:gd name="connsiteY20" fmla="*/ 69775 h 84934"/>
                <a:gd name="connsiteX21" fmla="*/ 104917 w 781273"/>
                <a:gd name="connsiteY21" fmla="*/ 69775 h 84934"/>
                <a:gd name="connsiteX22" fmla="*/ 98808 w 781273"/>
                <a:gd name="connsiteY22" fmla="*/ 84934 h 84934"/>
                <a:gd name="connsiteX23" fmla="*/ 77293 w 781273"/>
                <a:gd name="connsiteY23" fmla="*/ 84934 h 84934"/>
                <a:gd name="connsiteX24" fmla="*/ 719820 w 781273"/>
                <a:gd name="connsiteY24" fmla="*/ 0 h 84934"/>
                <a:gd name="connsiteX25" fmla="*/ 742077 w 781273"/>
                <a:gd name="connsiteY25" fmla="*/ 0 h 84934"/>
                <a:gd name="connsiteX26" fmla="*/ 742077 w 781273"/>
                <a:gd name="connsiteY26" fmla="*/ 66042 h 84934"/>
                <a:gd name="connsiteX27" fmla="*/ 781273 w 781273"/>
                <a:gd name="connsiteY27" fmla="*/ 66042 h 84934"/>
                <a:gd name="connsiteX28" fmla="*/ 781273 w 781273"/>
                <a:gd name="connsiteY28" fmla="*/ 84886 h 84934"/>
                <a:gd name="connsiteX29" fmla="*/ 719820 w 781273"/>
                <a:gd name="connsiteY29" fmla="*/ 84886 h 84934"/>
                <a:gd name="connsiteX30" fmla="*/ 648751 w 781273"/>
                <a:gd name="connsiteY30" fmla="*/ 0 h 84934"/>
                <a:gd name="connsiteX31" fmla="*/ 671018 w 781273"/>
                <a:gd name="connsiteY31" fmla="*/ 0 h 84934"/>
                <a:gd name="connsiteX32" fmla="*/ 671018 w 781273"/>
                <a:gd name="connsiteY32" fmla="*/ 66042 h 84934"/>
                <a:gd name="connsiteX33" fmla="*/ 710214 w 781273"/>
                <a:gd name="connsiteY33" fmla="*/ 66042 h 84934"/>
                <a:gd name="connsiteX34" fmla="*/ 710214 w 781273"/>
                <a:gd name="connsiteY34" fmla="*/ 84886 h 84934"/>
                <a:gd name="connsiteX35" fmla="*/ 648751 w 781273"/>
                <a:gd name="connsiteY35" fmla="*/ 84886 h 84934"/>
                <a:gd name="connsiteX36" fmla="*/ 491429 w 781273"/>
                <a:gd name="connsiteY36" fmla="*/ 0 h 84934"/>
                <a:gd name="connsiteX37" fmla="*/ 556293 w 781273"/>
                <a:gd name="connsiteY37" fmla="*/ 0 h 84934"/>
                <a:gd name="connsiteX38" fmla="*/ 556293 w 781273"/>
                <a:gd name="connsiteY38" fmla="*/ 18190 h 84934"/>
                <a:gd name="connsiteX39" fmla="*/ 513686 w 781273"/>
                <a:gd name="connsiteY39" fmla="*/ 18190 h 84934"/>
                <a:gd name="connsiteX40" fmla="*/ 513686 w 781273"/>
                <a:gd name="connsiteY40" fmla="*/ 32338 h 84934"/>
                <a:gd name="connsiteX41" fmla="*/ 549616 w 781273"/>
                <a:gd name="connsiteY41" fmla="*/ 32338 h 84934"/>
                <a:gd name="connsiteX42" fmla="*/ 549616 w 781273"/>
                <a:gd name="connsiteY42" fmla="*/ 50527 h 84934"/>
                <a:gd name="connsiteX43" fmla="*/ 513686 w 781273"/>
                <a:gd name="connsiteY43" fmla="*/ 50527 h 84934"/>
                <a:gd name="connsiteX44" fmla="*/ 513686 w 781273"/>
                <a:gd name="connsiteY44" fmla="*/ 84886 h 84934"/>
                <a:gd name="connsiteX45" fmla="*/ 491429 w 781273"/>
                <a:gd name="connsiteY45" fmla="*/ 84886 h 84934"/>
                <a:gd name="connsiteX46" fmla="*/ 394124 w 781273"/>
                <a:gd name="connsiteY46" fmla="*/ 0 h 84934"/>
                <a:gd name="connsiteX47" fmla="*/ 415380 w 781273"/>
                <a:gd name="connsiteY47" fmla="*/ 0 h 84934"/>
                <a:gd name="connsiteX48" fmla="*/ 453246 w 781273"/>
                <a:gd name="connsiteY48" fmla="*/ 50797 h 84934"/>
                <a:gd name="connsiteX49" fmla="*/ 453246 w 781273"/>
                <a:gd name="connsiteY49" fmla="*/ 0 h 84934"/>
                <a:gd name="connsiteX50" fmla="*/ 474500 w 781273"/>
                <a:gd name="connsiteY50" fmla="*/ 0 h 84934"/>
                <a:gd name="connsiteX51" fmla="*/ 474500 w 781273"/>
                <a:gd name="connsiteY51" fmla="*/ 84886 h 84934"/>
                <a:gd name="connsiteX52" fmla="*/ 453246 w 781273"/>
                <a:gd name="connsiteY52" fmla="*/ 84886 h 84934"/>
                <a:gd name="connsiteX53" fmla="*/ 415380 w 781273"/>
                <a:gd name="connsiteY53" fmla="*/ 34705 h 84934"/>
                <a:gd name="connsiteX54" fmla="*/ 415380 w 781273"/>
                <a:gd name="connsiteY54" fmla="*/ 84886 h 84934"/>
                <a:gd name="connsiteX55" fmla="*/ 394124 w 781273"/>
                <a:gd name="connsiteY55" fmla="*/ 84886 h 84934"/>
                <a:gd name="connsiteX56" fmla="*/ 315887 w 781273"/>
                <a:gd name="connsiteY56" fmla="*/ 0 h 84934"/>
                <a:gd name="connsiteX57" fmla="*/ 378728 w 781273"/>
                <a:gd name="connsiteY57" fmla="*/ 0 h 84934"/>
                <a:gd name="connsiteX58" fmla="*/ 378728 w 781273"/>
                <a:gd name="connsiteY58" fmla="*/ 18190 h 84934"/>
                <a:gd name="connsiteX59" fmla="*/ 338144 w 781273"/>
                <a:gd name="connsiteY59" fmla="*/ 18190 h 84934"/>
                <a:gd name="connsiteX60" fmla="*/ 338144 w 781273"/>
                <a:gd name="connsiteY60" fmla="*/ 31799 h 84934"/>
                <a:gd name="connsiteX61" fmla="*/ 372542 w 781273"/>
                <a:gd name="connsiteY61" fmla="*/ 31799 h 84934"/>
                <a:gd name="connsiteX62" fmla="*/ 372542 w 781273"/>
                <a:gd name="connsiteY62" fmla="*/ 49988 h 84934"/>
                <a:gd name="connsiteX63" fmla="*/ 338144 w 781273"/>
                <a:gd name="connsiteY63" fmla="*/ 49988 h 84934"/>
                <a:gd name="connsiteX64" fmla="*/ 338144 w 781273"/>
                <a:gd name="connsiteY64" fmla="*/ 66696 h 84934"/>
                <a:gd name="connsiteX65" fmla="*/ 378728 w 781273"/>
                <a:gd name="connsiteY65" fmla="*/ 66696 h 84934"/>
                <a:gd name="connsiteX66" fmla="*/ 378728 w 781273"/>
                <a:gd name="connsiteY66" fmla="*/ 84886 h 84934"/>
                <a:gd name="connsiteX67" fmla="*/ 338144 w 781273"/>
                <a:gd name="connsiteY67" fmla="*/ 84886 h 84934"/>
                <a:gd name="connsiteX68" fmla="*/ 315887 w 781273"/>
                <a:gd name="connsiteY68" fmla="*/ 84886 h 84934"/>
                <a:gd name="connsiteX69" fmla="*/ 235954 w 781273"/>
                <a:gd name="connsiteY69" fmla="*/ 0 h 84934"/>
                <a:gd name="connsiteX70" fmla="*/ 305096 w 781273"/>
                <a:gd name="connsiteY70" fmla="*/ 0 h 84934"/>
                <a:gd name="connsiteX71" fmla="*/ 305096 w 781273"/>
                <a:gd name="connsiteY71" fmla="*/ 18190 h 84934"/>
                <a:gd name="connsiteX72" fmla="*/ 280468 w 781273"/>
                <a:gd name="connsiteY72" fmla="*/ 18190 h 84934"/>
                <a:gd name="connsiteX73" fmla="*/ 280468 w 781273"/>
                <a:gd name="connsiteY73" fmla="*/ 84886 h 84934"/>
                <a:gd name="connsiteX74" fmla="*/ 258211 w 781273"/>
                <a:gd name="connsiteY74" fmla="*/ 84886 h 84934"/>
                <a:gd name="connsiteX75" fmla="*/ 258211 w 781273"/>
                <a:gd name="connsiteY75" fmla="*/ 18190 h 84934"/>
                <a:gd name="connsiteX76" fmla="*/ 235954 w 781273"/>
                <a:gd name="connsiteY76" fmla="*/ 18190 h 84934"/>
                <a:gd name="connsiteX77" fmla="*/ 159066 w 781273"/>
                <a:gd name="connsiteY77" fmla="*/ 0 h 84934"/>
                <a:gd name="connsiteX78" fmla="*/ 228198 w 781273"/>
                <a:gd name="connsiteY78" fmla="*/ 0 h 84934"/>
                <a:gd name="connsiteX79" fmla="*/ 228198 w 781273"/>
                <a:gd name="connsiteY79" fmla="*/ 18190 h 84934"/>
                <a:gd name="connsiteX80" fmla="*/ 205941 w 781273"/>
                <a:gd name="connsiteY80" fmla="*/ 18190 h 84934"/>
                <a:gd name="connsiteX81" fmla="*/ 205941 w 781273"/>
                <a:gd name="connsiteY81" fmla="*/ 84886 h 84934"/>
                <a:gd name="connsiteX82" fmla="*/ 183684 w 781273"/>
                <a:gd name="connsiteY82" fmla="*/ 84886 h 84934"/>
                <a:gd name="connsiteX83" fmla="*/ 183684 w 781273"/>
                <a:gd name="connsiteY83" fmla="*/ 18190 h 84934"/>
                <a:gd name="connsiteX84" fmla="*/ 159066 w 781273"/>
                <a:gd name="connsiteY84" fmla="*/ 18190 h 84934"/>
                <a:gd name="connsiteX85" fmla="*/ 0 w 781273"/>
                <a:gd name="connsiteY85" fmla="*/ 0 h 84934"/>
                <a:gd name="connsiteX86" fmla="*/ 21525 w 781273"/>
                <a:gd name="connsiteY86" fmla="*/ 0 h 84934"/>
                <a:gd name="connsiteX87" fmla="*/ 45728 w 781273"/>
                <a:gd name="connsiteY87" fmla="*/ 59680 h 84934"/>
                <a:gd name="connsiteX88" fmla="*/ 45911 w 781273"/>
                <a:gd name="connsiteY88" fmla="*/ 59680 h 84934"/>
                <a:gd name="connsiteX89" fmla="*/ 70124 w 781273"/>
                <a:gd name="connsiteY89" fmla="*/ 0 h 84934"/>
                <a:gd name="connsiteX90" fmla="*/ 91639 w 781273"/>
                <a:gd name="connsiteY90" fmla="*/ 0 h 84934"/>
                <a:gd name="connsiteX91" fmla="*/ 56780 w 781273"/>
                <a:gd name="connsiteY91" fmla="*/ 84886 h 84934"/>
                <a:gd name="connsiteX92" fmla="*/ 34859 w 781273"/>
                <a:gd name="connsiteY92" fmla="*/ 84886 h 8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781273" h="84934">
                  <a:moveTo>
                    <a:pt x="595123" y="23454"/>
                  </a:moveTo>
                  <a:lnTo>
                    <a:pt x="583493" y="52452"/>
                  </a:lnTo>
                  <a:lnTo>
                    <a:pt x="606935" y="52442"/>
                  </a:lnTo>
                  <a:lnTo>
                    <a:pt x="595267" y="23454"/>
                  </a:lnTo>
                  <a:close/>
                  <a:moveTo>
                    <a:pt x="123589" y="23454"/>
                  </a:moveTo>
                  <a:lnTo>
                    <a:pt x="111959" y="52452"/>
                  </a:lnTo>
                  <a:lnTo>
                    <a:pt x="135363" y="52442"/>
                  </a:lnTo>
                  <a:lnTo>
                    <a:pt x="123734" y="23454"/>
                  </a:lnTo>
                  <a:close/>
                  <a:moveTo>
                    <a:pt x="584293" y="48"/>
                  </a:moveTo>
                  <a:lnTo>
                    <a:pt x="606136" y="48"/>
                  </a:lnTo>
                  <a:lnTo>
                    <a:pt x="641516" y="84886"/>
                  </a:lnTo>
                  <a:lnTo>
                    <a:pt x="620001" y="84886"/>
                  </a:lnTo>
                  <a:lnTo>
                    <a:pt x="613892" y="69775"/>
                  </a:lnTo>
                  <a:lnTo>
                    <a:pt x="576488" y="69775"/>
                  </a:lnTo>
                  <a:lnTo>
                    <a:pt x="570389" y="84934"/>
                  </a:lnTo>
                  <a:lnTo>
                    <a:pt x="548864" y="84934"/>
                  </a:lnTo>
                  <a:close/>
                  <a:moveTo>
                    <a:pt x="112712" y="48"/>
                  </a:moveTo>
                  <a:lnTo>
                    <a:pt x="134515" y="48"/>
                  </a:lnTo>
                  <a:lnTo>
                    <a:pt x="169992" y="84886"/>
                  </a:lnTo>
                  <a:lnTo>
                    <a:pt x="148467" y="84886"/>
                  </a:lnTo>
                  <a:lnTo>
                    <a:pt x="142320" y="69775"/>
                  </a:lnTo>
                  <a:lnTo>
                    <a:pt x="104917" y="69775"/>
                  </a:lnTo>
                  <a:lnTo>
                    <a:pt x="98808" y="84934"/>
                  </a:lnTo>
                  <a:lnTo>
                    <a:pt x="77293" y="84934"/>
                  </a:lnTo>
                  <a:close/>
                  <a:moveTo>
                    <a:pt x="719820" y="0"/>
                  </a:moveTo>
                  <a:lnTo>
                    <a:pt x="742077" y="0"/>
                  </a:lnTo>
                  <a:lnTo>
                    <a:pt x="742077" y="66042"/>
                  </a:lnTo>
                  <a:lnTo>
                    <a:pt x="781273" y="66042"/>
                  </a:lnTo>
                  <a:lnTo>
                    <a:pt x="781273" y="84886"/>
                  </a:lnTo>
                  <a:lnTo>
                    <a:pt x="719820" y="84886"/>
                  </a:lnTo>
                  <a:close/>
                  <a:moveTo>
                    <a:pt x="648751" y="0"/>
                  </a:moveTo>
                  <a:lnTo>
                    <a:pt x="671018" y="0"/>
                  </a:lnTo>
                  <a:lnTo>
                    <a:pt x="671018" y="66042"/>
                  </a:lnTo>
                  <a:lnTo>
                    <a:pt x="710214" y="66042"/>
                  </a:lnTo>
                  <a:lnTo>
                    <a:pt x="710214" y="84886"/>
                  </a:lnTo>
                  <a:lnTo>
                    <a:pt x="648751" y="84886"/>
                  </a:lnTo>
                  <a:close/>
                  <a:moveTo>
                    <a:pt x="491429" y="0"/>
                  </a:moveTo>
                  <a:lnTo>
                    <a:pt x="556293" y="0"/>
                  </a:lnTo>
                  <a:lnTo>
                    <a:pt x="556293" y="18190"/>
                  </a:lnTo>
                  <a:lnTo>
                    <a:pt x="513686" y="18190"/>
                  </a:lnTo>
                  <a:lnTo>
                    <a:pt x="513686" y="32338"/>
                  </a:lnTo>
                  <a:lnTo>
                    <a:pt x="549616" y="32338"/>
                  </a:lnTo>
                  <a:lnTo>
                    <a:pt x="549616" y="50527"/>
                  </a:lnTo>
                  <a:lnTo>
                    <a:pt x="513686" y="50527"/>
                  </a:lnTo>
                  <a:lnTo>
                    <a:pt x="513686" y="84886"/>
                  </a:lnTo>
                  <a:lnTo>
                    <a:pt x="491429" y="84886"/>
                  </a:lnTo>
                  <a:close/>
                  <a:moveTo>
                    <a:pt x="394124" y="0"/>
                  </a:moveTo>
                  <a:lnTo>
                    <a:pt x="415380" y="0"/>
                  </a:lnTo>
                  <a:lnTo>
                    <a:pt x="453246" y="50797"/>
                  </a:lnTo>
                  <a:lnTo>
                    <a:pt x="453246" y="0"/>
                  </a:lnTo>
                  <a:lnTo>
                    <a:pt x="474500" y="0"/>
                  </a:lnTo>
                  <a:lnTo>
                    <a:pt x="474500" y="84886"/>
                  </a:lnTo>
                  <a:lnTo>
                    <a:pt x="453246" y="84886"/>
                  </a:lnTo>
                  <a:lnTo>
                    <a:pt x="415380" y="34705"/>
                  </a:lnTo>
                  <a:lnTo>
                    <a:pt x="415380" y="84886"/>
                  </a:lnTo>
                  <a:lnTo>
                    <a:pt x="394124" y="84886"/>
                  </a:lnTo>
                  <a:close/>
                  <a:moveTo>
                    <a:pt x="315887" y="0"/>
                  </a:moveTo>
                  <a:lnTo>
                    <a:pt x="378728" y="0"/>
                  </a:lnTo>
                  <a:lnTo>
                    <a:pt x="378728" y="18190"/>
                  </a:lnTo>
                  <a:lnTo>
                    <a:pt x="338144" y="18190"/>
                  </a:lnTo>
                  <a:lnTo>
                    <a:pt x="338144" y="31799"/>
                  </a:lnTo>
                  <a:lnTo>
                    <a:pt x="372542" y="31799"/>
                  </a:lnTo>
                  <a:lnTo>
                    <a:pt x="372542" y="49988"/>
                  </a:lnTo>
                  <a:lnTo>
                    <a:pt x="338144" y="49988"/>
                  </a:lnTo>
                  <a:lnTo>
                    <a:pt x="338144" y="66696"/>
                  </a:lnTo>
                  <a:lnTo>
                    <a:pt x="378728" y="66696"/>
                  </a:lnTo>
                  <a:lnTo>
                    <a:pt x="378728" y="84886"/>
                  </a:lnTo>
                  <a:lnTo>
                    <a:pt x="338144" y="84886"/>
                  </a:lnTo>
                  <a:lnTo>
                    <a:pt x="315887" y="84886"/>
                  </a:lnTo>
                  <a:close/>
                  <a:moveTo>
                    <a:pt x="235954" y="0"/>
                  </a:moveTo>
                  <a:lnTo>
                    <a:pt x="305096" y="0"/>
                  </a:lnTo>
                  <a:lnTo>
                    <a:pt x="305096" y="18190"/>
                  </a:lnTo>
                  <a:lnTo>
                    <a:pt x="280468" y="18190"/>
                  </a:lnTo>
                  <a:lnTo>
                    <a:pt x="280468" y="84886"/>
                  </a:lnTo>
                  <a:lnTo>
                    <a:pt x="258211" y="84886"/>
                  </a:lnTo>
                  <a:lnTo>
                    <a:pt x="258211" y="18190"/>
                  </a:lnTo>
                  <a:lnTo>
                    <a:pt x="235954" y="18190"/>
                  </a:lnTo>
                  <a:close/>
                  <a:moveTo>
                    <a:pt x="159066" y="0"/>
                  </a:moveTo>
                  <a:lnTo>
                    <a:pt x="228198" y="0"/>
                  </a:lnTo>
                  <a:lnTo>
                    <a:pt x="228198" y="18190"/>
                  </a:lnTo>
                  <a:lnTo>
                    <a:pt x="205941" y="18190"/>
                  </a:lnTo>
                  <a:lnTo>
                    <a:pt x="205941" y="84886"/>
                  </a:lnTo>
                  <a:lnTo>
                    <a:pt x="183684" y="84886"/>
                  </a:lnTo>
                  <a:lnTo>
                    <a:pt x="183684" y="18190"/>
                  </a:lnTo>
                  <a:lnTo>
                    <a:pt x="159066" y="18190"/>
                  </a:lnTo>
                  <a:close/>
                  <a:moveTo>
                    <a:pt x="0" y="0"/>
                  </a:moveTo>
                  <a:lnTo>
                    <a:pt x="21525" y="0"/>
                  </a:lnTo>
                  <a:lnTo>
                    <a:pt x="45728" y="59680"/>
                  </a:lnTo>
                  <a:lnTo>
                    <a:pt x="45911" y="59680"/>
                  </a:lnTo>
                  <a:lnTo>
                    <a:pt x="70124" y="0"/>
                  </a:lnTo>
                  <a:lnTo>
                    <a:pt x="91639" y="0"/>
                  </a:lnTo>
                  <a:lnTo>
                    <a:pt x="56780" y="84886"/>
                  </a:lnTo>
                  <a:lnTo>
                    <a:pt x="34859" y="84886"/>
                  </a:lnTo>
                  <a:close/>
                </a:path>
              </a:pathLst>
            </a:custGeom>
            <a:solidFill>
              <a:srgbClr val="4E4B48"/>
            </a:solidFill>
            <a:ln w="14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800" noProof="0"/>
            </a:p>
          </p:txBody>
        </p:sp>
      </p:grpSp>
      <p:sp>
        <p:nvSpPr>
          <p:cNvPr id="4" name="Date"/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3EB102C7-8073-0A47-90FC-D66052C8C612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3" name="Number">
            <a:extLst>
              <a:ext uri="{FF2B5EF4-FFF2-40B4-BE49-F238E27FC236}">
                <a16:creationId xmlns:a16="http://schemas.microsoft.com/office/drawing/2014/main" id="{AD23396C-F419-E04B-8B2D-18295DF77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Footer">
            <a:extLst>
              <a:ext uri="{FF2B5EF4-FFF2-40B4-BE49-F238E27FC236}">
                <a16:creationId xmlns:a16="http://schemas.microsoft.com/office/drawing/2014/main" id="{8793D5AD-B13B-5B45-8FD0-9E8A3F8D7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727EB130-B59F-9ED5-8816-89FD9ADD4F76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0" y="5052061"/>
            <a:ext cx="965200" cy="92333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nl-NL" sz="600">
                <a:solidFill>
                  <a:srgbClr val="73737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Confidentiality: C2 - Internal</a:t>
            </a:r>
          </a:p>
        </p:txBody>
      </p:sp>
    </p:spTree>
    <p:extLst>
      <p:ext uri="{BB962C8B-B14F-4D97-AF65-F5344CB8AC3E}">
        <p14:creationId xmlns:p14="http://schemas.microsoft.com/office/powerpoint/2010/main" val="837649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  <p:sldLayoutId id="2147483743" r:id="rId13"/>
    <p:sldLayoutId id="2147483744" r:id="rId14"/>
    <p:sldLayoutId id="2147483745" r:id="rId15"/>
    <p:sldLayoutId id="2147483746" r:id="rId16"/>
    <p:sldLayoutId id="2147483747" r:id="rId17"/>
    <p:sldLayoutId id="2147483748" r:id="rId18"/>
    <p:sldLayoutId id="2147483749" r:id="rId19"/>
    <p:sldLayoutId id="2147483750" r:id="rId20"/>
    <p:sldLayoutId id="2147483751" r:id="rId21"/>
    <p:sldLayoutId id="2147483752" r:id="rId22"/>
    <p:sldLayoutId id="2147483753" r:id="rId23"/>
    <p:sldLayoutId id="2147483754" r:id="rId24"/>
    <p:sldLayoutId id="2147483755" r:id="rId25"/>
    <p:sldLayoutId id="2147483756" r:id="rId26"/>
    <p:sldLayoutId id="2147483757" r:id="rId27"/>
    <p:sldLayoutId id="2147483758" r:id="rId28"/>
    <p:sldLayoutId id="2147483759" r:id="rId29"/>
    <p:sldLayoutId id="2147483760" r:id="rId30"/>
    <p:sldLayoutId id="2147483761" r:id="rId31"/>
    <p:sldLayoutId id="2147483762" r:id="rId32"/>
    <p:sldLayoutId id="2147483763" r:id="rId33"/>
    <p:sldLayoutId id="2147483764" r:id="rId34"/>
    <p:sldLayoutId id="2147483765" r:id="rId35"/>
    <p:sldLayoutId id="2147483766" r:id="rId36"/>
    <p:sldLayoutId id="2147483767" r:id="rId37"/>
    <p:sldLayoutId id="2147483768" r:id="rId38"/>
    <p:sldLayoutId id="2147483769" r:id="rId39"/>
    <p:sldLayoutId id="2147483770" r:id="rId40"/>
    <p:sldLayoutId id="2147483771" r:id="rId41"/>
    <p:sldLayoutId id="2147483772" r:id="rId42"/>
    <p:sldLayoutId id="2147483773" r:id="rId43"/>
    <p:sldLayoutId id="2147483774" r:id="rId44"/>
    <p:sldLayoutId id="2147483775" r:id="rId45"/>
    <p:sldLayoutId id="2147483776" r:id="rId46"/>
    <p:sldLayoutId id="2147483778" r:id="rId47"/>
  </p:sldLayoutIdLst>
  <p:hf sldNum="0" hdr="0" ftr="0" dt="0"/>
  <p:txStyles>
    <p:titleStyle>
      <a:lvl1pPr algn="l" defTabSz="685783" rtl="0" eaLnBrk="1" latinLnBrk="0" hangingPunct="1">
        <a:lnSpc>
          <a:spcPct val="95000"/>
        </a:lnSpc>
        <a:spcBef>
          <a:spcPct val="0"/>
        </a:spcBef>
        <a:buNone/>
        <a:defRPr sz="3000" b="1" kern="1200" spc="-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66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75" indent="-176209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57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88978" indent="-174621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13">
          <p15:clr>
            <a:srgbClr val="F26B43"/>
          </p15:clr>
        </p15:guide>
        <p15:guide id="4" pos="5647">
          <p15:clr>
            <a:srgbClr val="F26B43"/>
          </p15:clr>
        </p15:guide>
        <p15:guide id="5" orient="horz" pos="100">
          <p15:clr>
            <a:srgbClr val="F26B43"/>
          </p15:clr>
        </p15:guide>
        <p15:guide id="6" orient="horz" pos="3049">
          <p15:clr>
            <a:srgbClr val="F26B43"/>
          </p15:clr>
        </p15:guide>
        <p15:guide id="7" pos="2925">
          <p15:clr>
            <a:srgbClr val="547EBF"/>
          </p15:clr>
        </p15:guide>
        <p15:guide id="8" pos="2835">
          <p15:clr>
            <a:srgbClr val="547EBF"/>
          </p15:clr>
        </p15:guide>
        <p15:guide id="9" pos="204">
          <p15:clr>
            <a:srgbClr val="547EBF"/>
          </p15:clr>
        </p15:guide>
        <p15:guide id="10" pos="5556">
          <p15:clr>
            <a:srgbClr val="547EBF"/>
          </p15:clr>
        </p15:guide>
        <p15:guide id="11" orient="horz" pos="169">
          <p15:clr>
            <a:srgbClr val="547EBF"/>
          </p15:clr>
        </p15:guide>
        <p15:guide id="12" orient="horz" pos="2958">
          <p15:clr>
            <a:srgbClr val="547EBF"/>
          </p15:clr>
        </p15:guide>
        <p15:guide id="16" pos="1111">
          <p15:clr>
            <a:srgbClr val="547EBF"/>
          </p15:clr>
        </p15:guide>
        <p15:guide id="17" pos="1927">
          <p15:clr>
            <a:srgbClr val="547EBF"/>
          </p15:clr>
        </p15:guide>
        <p15:guide id="18" pos="2018">
          <p15:clr>
            <a:srgbClr val="547EBF"/>
          </p15:clr>
        </p15:guide>
        <p15:guide id="19" pos="3742">
          <p15:clr>
            <a:srgbClr val="547EBF"/>
          </p15:clr>
        </p15:guide>
        <p15:guide id="20" pos="3833">
          <p15:clr>
            <a:srgbClr val="547EBF"/>
          </p15:clr>
        </p15:guide>
        <p15:guide id="21" pos="4649">
          <p15:clr>
            <a:srgbClr val="547EBF"/>
          </p15:clr>
        </p15:guide>
        <p15:guide id="22" pos="4740">
          <p15:clr>
            <a:srgbClr val="547EBF"/>
          </p15:clr>
        </p15:guide>
        <p15:guide id="24" pos="1020">
          <p15:clr>
            <a:srgbClr val="547EBF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0D85B089-741D-4694-890C-52630841EFD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9"/>
            </p:custDataLst>
            <p:extLst>
              <p:ext uri="{D42A27DB-BD31-4B8C-83A1-F6EECF244321}">
                <p14:modId xmlns:p14="http://schemas.microsoft.com/office/powerpoint/2010/main" val="21411058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0" imgW="353" imgH="353" progId="TCLayout.ActiveDocument.1">
                  <p:embed/>
                </p:oleObj>
              </mc:Choice>
              <mc:Fallback>
                <p:oleObj name="think-cell Folie" r:id="rId30" imgW="353" imgH="353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0D85B089-741D-4694-890C-52630841EFD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Frihandsfigur 38">
            <a:extLst>
              <a:ext uri="{FF2B5EF4-FFF2-40B4-BE49-F238E27FC236}">
                <a16:creationId xmlns:a16="http://schemas.microsoft.com/office/drawing/2014/main" id="{E1BCAB34-53D3-7A48-9E69-B9D2FB9E2C35}"/>
              </a:ext>
            </a:extLst>
          </p:cNvPr>
          <p:cNvSpPr/>
          <p:nvPr userDrawn="1"/>
        </p:nvSpPr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158750 w 5143500"/>
              <a:gd name="connsiteY0" fmla="*/ 8964612 h 9144000"/>
              <a:gd name="connsiteX1" fmla="*/ 4840289 w 5143500"/>
              <a:gd name="connsiteY1" fmla="*/ 8964612 h 9144000"/>
              <a:gd name="connsiteX2" fmla="*/ 4840289 w 5143500"/>
              <a:gd name="connsiteY2" fmla="*/ 179389 h 9144000"/>
              <a:gd name="connsiteX3" fmla="*/ 158750 w 5143500"/>
              <a:gd name="connsiteY3" fmla="*/ 179389 h 9144000"/>
              <a:gd name="connsiteX4" fmla="*/ 0 w 5143500"/>
              <a:gd name="connsiteY4" fmla="*/ 179389 h 9144000"/>
              <a:gd name="connsiteX5" fmla="*/ 0 w 5143500"/>
              <a:gd name="connsiteY5" fmla="*/ 0 h 9144000"/>
              <a:gd name="connsiteX6" fmla="*/ 5143500 w 5143500"/>
              <a:gd name="connsiteY6" fmla="*/ 0 h 9144000"/>
              <a:gd name="connsiteX7" fmla="*/ 5143500 w 5143500"/>
              <a:gd name="connsiteY7" fmla="*/ 25398 h 9144000"/>
              <a:gd name="connsiteX8" fmla="*/ 5143500 w 5143500"/>
              <a:gd name="connsiteY8" fmla="*/ 25398 h 9144000"/>
              <a:gd name="connsiteX9" fmla="*/ 5143500 w 5143500"/>
              <a:gd name="connsiteY9" fmla="*/ 9033715 h 9144000"/>
              <a:gd name="connsiteX10" fmla="*/ 5143499 w 5143500"/>
              <a:gd name="connsiteY10" fmla="*/ 9033715 h 9144000"/>
              <a:gd name="connsiteX11" fmla="*/ 5143499 w 5143500"/>
              <a:gd name="connsiteY11" fmla="*/ 9144000 h 9144000"/>
              <a:gd name="connsiteX12" fmla="*/ 0 w 5143500"/>
              <a:gd name="connsiteY12" fmla="*/ 9144000 h 9144000"/>
              <a:gd name="connsiteX13" fmla="*/ 0 w 5143500"/>
              <a:gd name="connsiteY13" fmla="*/ 9033714 h 9144000"/>
              <a:gd name="connsiteX14" fmla="*/ 0 w 5143500"/>
              <a:gd name="connsiteY14" fmla="*/ 9033714 h 9144000"/>
              <a:gd name="connsiteX15" fmla="*/ 0 w 5143500"/>
              <a:gd name="connsiteY15" fmla="*/ 179389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43500" h="9144000">
                <a:moveTo>
                  <a:pt x="158750" y="8964612"/>
                </a:moveTo>
                <a:lnTo>
                  <a:pt x="4840289" y="8964612"/>
                </a:lnTo>
                <a:lnTo>
                  <a:pt x="4840289" y="179389"/>
                </a:lnTo>
                <a:lnTo>
                  <a:pt x="158750" y="179389"/>
                </a:lnTo>
                <a:close/>
                <a:moveTo>
                  <a:pt x="0" y="179389"/>
                </a:moveTo>
                <a:lnTo>
                  <a:pt x="0" y="0"/>
                </a:lnTo>
                <a:lnTo>
                  <a:pt x="5143500" y="0"/>
                </a:lnTo>
                <a:lnTo>
                  <a:pt x="5143500" y="25398"/>
                </a:lnTo>
                <a:lnTo>
                  <a:pt x="5143500" y="25398"/>
                </a:lnTo>
                <a:lnTo>
                  <a:pt x="5143500" y="9033715"/>
                </a:lnTo>
                <a:lnTo>
                  <a:pt x="5143499" y="9033715"/>
                </a:lnTo>
                <a:lnTo>
                  <a:pt x="5143499" y="9144000"/>
                </a:lnTo>
                <a:lnTo>
                  <a:pt x="0" y="9144000"/>
                </a:lnTo>
                <a:lnTo>
                  <a:pt x="0" y="9033714"/>
                </a:lnTo>
                <a:lnTo>
                  <a:pt x="0" y="9033714"/>
                </a:lnTo>
                <a:lnTo>
                  <a:pt x="0" y="179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133EFDB0-08D2-CA41-9A6F-D93000386FD2}"/>
              </a:ext>
            </a:extLst>
          </p:cNvPr>
          <p:cNvGrpSpPr/>
          <p:nvPr userDrawn="1"/>
        </p:nvGrpSpPr>
        <p:grpSpPr>
          <a:xfrm>
            <a:off x="4085649" y="4917137"/>
            <a:ext cx="972702" cy="148746"/>
            <a:chOff x="4085649" y="4917137"/>
            <a:chExt cx="972702" cy="148746"/>
          </a:xfrm>
        </p:grpSpPr>
        <p:sp>
          <p:nvSpPr>
            <p:cNvPr id="25" name="Frihandsfigur 24">
              <a:extLst>
                <a:ext uri="{FF2B5EF4-FFF2-40B4-BE49-F238E27FC236}">
                  <a16:creationId xmlns:a16="http://schemas.microsoft.com/office/drawing/2014/main" id="{D0B20966-557B-FD4C-AEFD-237DB58109CE}"/>
                </a:ext>
              </a:extLst>
            </p:cNvPr>
            <p:cNvSpPr/>
            <p:nvPr/>
          </p:nvSpPr>
          <p:spPr>
            <a:xfrm>
              <a:off x="4909411" y="4917137"/>
              <a:ext cx="148940" cy="74384"/>
            </a:xfrm>
            <a:custGeom>
              <a:avLst/>
              <a:gdLst>
                <a:gd name="connsiteX0" fmla="*/ 108621 w 217242"/>
                <a:gd name="connsiteY0" fmla="*/ 0 h 108497"/>
                <a:gd name="connsiteX1" fmla="*/ 0 w 217242"/>
                <a:gd name="connsiteY1" fmla="*/ 108498 h 108497"/>
                <a:gd name="connsiteX2" fmla="*/ 217243 w 217242"/>
                <a:gd name="connsiteY2" fmla="*/ 108498 h 108497"/>
                <a:gd name="connsiteX3" fmla="*/ 108650 w 217242"/>
                <a:gd name="connsiteY3" fmla="*/ 0 h 108497"/>
                <a:gd name="connsiteX4" fmla="*/ 108621 w 217242"/>
                <a:gd name="connsiteY4" fmla="*/ 0 h 10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97">
                  <a:moveTo>
                    <a:pt x="108621" y="0"/>
                  </a:moveTo>
                  <a:cubicBezTo>
                    <a:pt x="48632" y="0"/>
                    <a:pt x="0" y="48576"/>
                    <a:pt x="0" y="108498"/>
                  </a:cubicBezTo>
                  <a:lnTo>
                    <a:pt x="217243" y="108498"/>
                  </a:lnTo>
                  <a:cubicBezTo>
                    <a:pt x="217257" y="48584"/>
                    <a:pt x="168632" y="8"/>
                    <a:pt x="108650" y="0"/>
                  </a:cubicBezTo>
                  <a:cubicBezTo>
                    <a:pt x="108640" y="0"/>
                    <a:pt x="108631" y="0"/>
                    <a:pt x="108621" y="0"/>
                  </a:cubicBezTo>
                  <a:close/>
                </a:path>
              </a:pathLst>
            </a:custGeom>
            <a:solidFill>
              <a:srgbClr val="FFDA00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6" name="Frihandsfigur 25">
              <a:extLst>
                <a:ext uri="{FF2B5EF4-FFF2-40B4-BE49-F238E27FC236}">
                  <a16:creationId xmlns:a16="http://schemas.microsoft.com/office/drawing/2014/main" id="{971B17A3-E306-2242-BA24-C3FEA7450426}"/>
                </a:ext>
              </a:extLst>
            </p:cNvPr>
            <p:cNvSpPr/>
            <p:nvPr/>
          </p:nvSpPr>
          <p:spPr>
            <a:xfrm>
              <a:off x="4909411" y="4991508"/>
              <a:ext cx="148940" cy="74375"/>
            </a:xfrm>
            <a:custGeom>
              <a:avLst/>
              <a:gdLst>
                <a:gd name="connsiteX0" fmla="*/ 108621 w 217242"/>
                <a:gd name="connsiteY0" fmla="*/ 108484 h 108483"/>
                <a:gd name="connsiteX1" fmla="*/ 0 w 217242"/>
                <a:gd name="connsiteY1" fmla="*/ 0 h 108483"/>
                <a:gd name="connsiteX2" fmla="*/ 217243 w 217242"/>
                <a:gd name="connsiteY2" fmla="*/ 0 h 108483"/>
                <a:gd name="connsiteX3" fmla="*/ 108636 w 217242"/>
                <a:gd name="connsiteY3" fmla="*/ 108484 h 108483"/>
                <a:gd name="connsiteX4" fmla="*/ 108621 w 217242"/>
                <a:gd name="connsiteY4" fmla="*/ 108484 h 10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83">
                  <a:moveTo>
                    <a:pt x="108621" y="108484"/>
                  </a:moveTo>
                  <a:cubicBezTo>
                    <a:pt x="48637" y="108484"/>
                    <a:pt x="7" y="59916"/>
                    <a:pt x="0" y="0"/>
                  </a:cubicBezTo>
                  <a:lnTo>
                    <a:pt x="217243" y="0"/>
                  </a:lnTo>
                  <a:cubicBezTo>
                    <a:pt x="217243" y="59914"/>
                    <a:pt x="168618" y="108484"/>
                    <a:pt x="108636" y="108484"/>
                  </a:cubicBezTo>
                  <a:cubicBezTo>
                    <a:pt x="108631" y="108484"/>
                    <a:pt x="108626" y="108484"/>
                    <a:pt x="108621" y="108484"/>
                  </a:cubicBezTo>
                  <a:close/>
                </a:path>
              </a:pathLst>
            </a:custGeom>
            <a:solidFill>
              <a:srgbClr val="2071B5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2" name="Frihandsfigur 21">
              <a:extLst>
                <a:ext uri="{FF2B5EF4-FFF2-40B4-BE49-F238E27FC236}">
                  <a16:creationId xmlns:a16="http://schemas.microsoft.com/office/drawing/2014/main" id="{FEBDF823-A994-7046-B9A0-22F15D3F33C3}"/>
                </a:ext>
              </a:extLst>
            </p:cNvPr>
            <p:cNvSpPr/>
            <p:nvPr/>
          </p:nvSpPr>
          <p:spPr>
            <a:xfrm>
              <a:off x="4085649" y="4951310"/>
              <a:ext cx="781273" cy="84934"/>
            </a:xfrm>
            <a:custGeom>
              <a:avLst/>
              <a:gdLst>
                <a:gd name="connsiteX0" fmla="*/ 595123 w 781273"/>
                <a:gd name="connsiteY0" fmla="*/ 23454 h 84934"/>
                <a:gd name="connsiteX1" fmla="*/ 583493 w 781273"/>
                <a:gd name="connsiteY1" fmla="*/ 52452 h 84934"/>
                <a:gd name="connsiteX2" fmla="*/ 606935 w 781273"/>
                <a:gd name="connsiteY2" fmla="*/ 52442 h 84934"/>
                <a:gd name="connsiteX3" fmla="*/ 595267 w 781273"/>
                <a:gd name="connsiteY3" fmla="*/ 23454 h 84934"/>
                <a:gd name="connsiteX4" fmla="*/ 123589 w 781273"/>
                <a:gd name="connsiteY4" fmla="*/ 23454 h 84934"/>
                <a:gd name="connsiteX5" fmla="*/ 111959 w 781273"/>
                <a:gd name="connsiteY5" fmla="*/ 52452 h 84934"/>
                <a:gd name="connsiteX6" fmla="*/ 135363 w 781273"/>
                <a:gd name="connsiteY6" fmla="*/ 52442 h 84934"/>
                <a:gd name="connsiteX7" fmla="*/ 123734 w 781273"/>
                <a:gd name="connsiteY7" fmla="*/ 23454 h 84934"/>
                <a:gd name="connsiteX8" fmla="*/ 584293 w 781273"/>
                <a:gd name="connsiteY8" fmla="*/ 48 h 84934"/>
                <a:gd name="connsiteX9" fmla="*/ 606136 w 781273"/>
                <a:gd name="connsiteY9" fmla="*/ 48 h 84934"/>
                <a:gd name="connsiteX10" fmla="*/ 641516 w 781273"/>
                <a:gd name="connsiteY10" fmla="*/ 84886 h 84934"/>
                <a:gd name="connsiteX11" fmla="*/ 620001 w 781273"/>
                <a:gd name="connsiteY11" fmla="*/ 84886 h 84934"/>
                <a:gd name="connsiteX12" fmla="*/ 613892 w 781273"/>
                <a:gd name="connsiteY12" fmla="*/ 69775 h 84934"/>
                <a:gd name="connsiteX13" fmla="*/ 576488 w 781273"/>
                <a:gd name="connsiteY13" fmla="*/ 69775 h 84934"/>
                <a:gd name="connsiteX14" fmla="*/ 570389 w 781273"/>
                <a:gd name="connsiteY14" fmla="*/ 84934 h 84934"/>
                <a:gd name="connsiteX15" fmla="*/ 548864 w 781273"/>
                <a:gd name="connsiteY15" fmla="*/ 84934 h 84934"/>
                <a:gd name="connsiteX16" fmla="*/ 112712 w 781273"/>
                <a:gd name="connsiteY16" fmla="*/ 48 h 84934"/>
                <a:gd name="connsiteX17" fmla="*/ 134515 w 781273"/>
                <a:gd name="connsiteY17" fmla="*/ 48 h 84934"/>
                <a:gd name="connsiteX18" fmla="*/ 169992 w 781273"/>
                <a:gd name="connsiteY18" fmla="*/ 84886 h 84934"/>
                <a:gd name="connsiteX19" fmla="*/ 148467 w 781273"/>
                <a:gd name="connsiteY19" fmla="*/ 84886 h 84934"/>
                <a:gd name="connsiteX20" fmla="*/ 142320 w 781273"/>
                <a:gd name="connsiteY20" fmla="*/ 69775 h 84934"/>
                <a:gd name="connsiteX21" fmla="*/ 104917 w 781273"/>
                <a:gd name="connsiteY21" fmla="*/ 69775 h 84934"/>
                <a:gd name="connsiteX22" fmla="*/ 98808 w 781273"/>
                <a:gd name="connsiteY22" fmla="*/ 84934 h 84934"/>
                <a:gd name="connsiteX23" fmla="*/ 77293 w 781273"/>
                <a:gd name="connsiteY23" fmla="*/ 84934 h 84934"/>
                <a:gd name="connsiteX24" fmla="*/ 719820 w 781273"/>
                <a:gd name="connsiteY24" fmla="*/ 0 h 84934"/>
                <a:gd name="connsiteX25" fmla="*/ 742077 w 781273"/>
                <a:gd name="connsiteY25" fmla="*/ 0 h 84934"/>
                <a:gd name="connsiteX26" fmla="*/ 742077 w 781273"/>
                <a:gd name="connsiteY26" fmla="*/ 66042 h 84934"/>
                <a:gd name="connsiteX27" fmla="*/ 781273 w 781273"/>
                <a:gd name="connsiteY27" fmla="*/ 66042 h 84934"/>
                <a:gd name="connsiteX28" fmla="*/ 781273 w 781273"/>
                <a:gd name="connsiteY28" fmla="*/ 84886 h 84934"/>
                <a:gd name="connsiteX29" fmla="*/ 719820 w 781273"/>
                <a:gd name="connsiteY29" fmla="*/ 84886 h 84934"/>
                <a:gd name="connsiteX30" fmla="*/ 648751 w 781273"/>
                <a:gd name="connsiteY30" fmla="*/ 0 h 84934"/>
                <a:gd name="connsiteX31" fmla="*/ 671018 w 781273"/>
                <a:gd name="connsiteY31" fmla="*/ 0 h 84934"/>
                <a:gd name="connsiteX32" fmla="*/ 671018 w 781273"/>
                <a:gd name="connsiteY32" fmla="*/ 66042 h 84934"/>
                <a:gd name="connsiteX33" fmla="*/ 710214 w 781273"/>
                <a:gd name="connsiteY33" fmla="*/ 66042 h 84934"/>
                <a:gd name="connsiteX34" fmla="*/ 710214 w 781273"/>
                <a:gd name="connsiteY34" fmla="*/ 84886 h 84934"/>
                <a:gd name="connsiteX35" fmla="*/ 648751 w 781273"/>
                <a:gd name="connsiteY35" fmla="*/ 84886 h 84934"/>
                <a:gd name="connsiteX36" fmla="*/ 491429 w 781273"/>
                <a:gd name="connsiteY36" fmla="*/ 0 h 84934"/>
                <a:gd name="connsiteX37" fmla="*/ 556293 w 781273"/>
                <a:gd name="connsiteY37" fmla="*/ 0 h 84934"/>
                <a:gd name="connsiteX38" fmla="*/ 556293 w 781273"/>
                <a:gd name="connsiteY38" fmla="*/ 18190 h 84934"/>
                <a:gd name="connsiteX39" fmla="*/ 513686 w 781273"/>
                <a:gd name="connsiteY39" fmla="*/ 18190 h 84934"/>
                <a:gd name="connsiteX40" fmla="*/ 513686 w 781273"/>
                <a:gd name="connsiteY40" fmla="*/ 32338 h 84934"/>
                <a:gd name="connsiteX41" fmla="*/ 549616 w 781273"/>
                <a:gd name="connsiteY41" fmla="*/ 32338 h 84934"/>
                <a:gd name="connsiteX42" fmla="*/ 549616 w 781273"/>
                <a:gd name="connsiteY42" fmla="*/ 50527 h 84934"/>
                <a:gd name="connsiteX43" fmla="*/ 513686 w 781273"/>
                <a:gd name="connsiteY43" fmla="*/ 50527 h 84934"/>
                <a:gd name="connsiteX44" fmla="*/ 513686 w 781273"/>
                <a:gd name="connsiteY44" fmla="*/ 84886 h 84934"/>
                <a:gd name="connsiteX45" fmla="*/ 491429 w 781273"/>
                <a:gd name="connsiteY45" fmla="*/ 84886 h 84934"/>
                <a:gd name="connsiteX46" fmla="*/ 394124 w 781273"/>
                <a:gd name="connsiteY46" fmla="*/ 0 h 84934"/>
                <a:gd name="connsiteX47" fmla="*/ 415380 w 781273"/>
                <a:gd name="connsiteY47" fmla="*/ 0 h 84934"/>
                <a:gd name="connsiteX48" fmla="*/ 453246 w 781273"/>
                <a:gd name="connsiteY48" fmla="*/ 50797 h 84934"/>
                <a:gd name="connsiteX49" fmla="*/ 453246 w 781273"/>
                <a:gd name="connsiteY49" fmla="*/ 0 h 84934"/>
                <a:gd name="connsiteX50" fmla="*/ 474500 w 781273"/>
                <a:gd name="connsiteY50" fmla="*/ 0 h 84934"/>
                <a:gd name="connsiteX51" fmla="*/ 474500 w 781273"/>
                <a:gd name="connsiteY51" fmla="*/ 84886 h 84934"/>
                <a:gd name="connsiteX52" fmla="*/ 453246 w 781273"/>
                <a:gd name="connsiteY52" fmla="*/ 84886 h 84934"/>
                <a:gd name="connsiteX53" fmla="*/ 415380 w 781273"/>
                <a:gd name="connsiteY53" fmla="*/ 34705 h 84934"/>
                <a:gd name="connsiteX54" fmla="*/ 415380 w 781273"/>
                <a:gd name="connsiteY54" fmla="*/ 84886 h 84934"/>
                <a:gd name="connsiteX55" fmla="*/ 394124 w 781273"/>
                <a:gd name="connsiteY55" fmla="*/ 84886 h 84934"/>
                <a:gd name="connsiteX56" fmla="*/ 315887 w 781273"/>
                <a:gd name="connsiteY56" fmla="*/ 0 h 84934"/>
                <a:gd name="connsiteX57" fmla="*/ 378728 w 781273"/>
                <a:gd name="connsiteY57" fmla="*/ 0 h 84934"/>
                <a:gd name="connsiteX58" fmla="*/ 378728 w 781273"/>
                <a:gd name="connsiteY58" fmla="*/ 18190 h 84934"/>
                <a:gd name="connsiteX59" fmla="*/ 338144 w 781273"/>
                <a:gd name="connsiteY59" fmla="*/ 18190 h 84934"/>
                <a:gd name="connsiteX60" fmla="*/ 338144 w 781273"/>
                <a:gd name="connsiteY60" fmla="*/ 31799 h 84934"/>
                <a:gd name="connsiteX61" fmla="*/ 372542 w 781273"/>
                <a:gd name="connsiteY61" fmla="*/ 31799 h 84934"/>
                <a:gd name="connsiteX62" fmla="*/ 372542 w 781273"/>
                <a:gd name="connsiteY62" fmla="*/ 49988 h 84934"/>
                <a:gd name="connsiteX63" fmla="*/ 338144 w 781273"/>
                <a:gd name="connsiteY63" fmla="*/ 49988 h 84934"/>
                <a:gd name="connsiteX64" fmla="*/ 338144 w 781273"/>
                <a:gd name="connsiteY64" fmla="*/ 66696 h 84934"/>
                <a:gd name="connsiteX65" fmla="*/ 378728 w 781273"/>
                <a:gd name="connsiteY65" fmla="*/ 66696 h 84934"/>
                <a:gd name="connsiteX66" fmla="*/ 378728 w 781273"/>
                <a:gd name="connsiteY66" fmla="*/ 84886 h 84934"/>
                <a:gd name="connsiteX67" fmla="*/ 338144 w 781273"/>
                <a:gd name="connsiteY67" fmla="*/ 84886 h 84934"/>
                <a:gd name="connsiteX68" fmla="*/ 315887 w 781273"/>
                <a:gd name="connsiteY68" fmla="*/ 84886 h 84934"/>
                <a:gd name="connsiteX69" fmla="*/ 235954 w 781273"/>
                <a:gd name="connsiteY69" fmla="*/ 0 h 84934"/>
                <a:gd name="connsiteX70" fmla="*/ 305096 w 781273"/>
                <a:gd name="connsiteY70" fmla="*/ 0 h 84934"/>
                <a:gd name="connsiteX71" fmla="*/ 305096 w 781273"/>
                <a:gd name="connsiteY71" fmla="*/ 18190 h 84934"/>
                <a:gd name="connsiteX72" fmla="*/ 280468 w 781273"/>
                <a:gd name="connsiteY72" fmla="*/ 18190 h 84934"/>
                <a:gd name="connsiteX73" fmla="*/ 280468 w 781273"/>
                <a:gd name="connsiteY73" fmla="*/ 84886 h 84934"/>
                <a:gd name="connsiteX74" fmla="*/ 258211 w 781273"/>
                <a:gd name="connsiteY74" fmla="*/ 84886 h 84934"/>
                <a:gd name="connsiteX75" fmla="*/ 258211 w 781273"/>
                <a:gd name="connsiteY75" fmla="*/ 18190 h 84934"/>
                <a:gd name="connsiteX76" fmla="*/ 235954 w 781273"/>
                <a:gd name="connsiteY76" fmla="*/ 18190 h 84934"/>
                <a:gd name="connsiteX77" fmla="*/ 159066 w 781273"/>
                <a:gd name="connsiteY77" fmla="*/ 0 h 84934"/>
                <a:gd name="connsiteX78" fmla="*/ 228198 w 781273"/>
                <a:gd name="connsiteY78" fmla="*/ 0 h 84934"/>
                <a:gd name="connsiteX79" fmla="*/ 228198 w 781273"/>
                <a:gd name="connsiteY79" fmla="*/ 18190 h 84934"/>
                <a:gd name="connsiteX80" fmla="*/ 205941 w 781273"/>
                <a:gd name="connsiteY80" fmla="*/ 18190 h 84934"/>
                <a:gd name="connsiteX81" fmla="*/ 205941 w 781273"/>
                <a:gd name="connsiteY81" fmla="*/ 84886 h 84934"/>
                <a:gd name="connsiteX82" fmla="*/ 183684 w 781273"/>
                <a:gd name="connsiteY82" fmla="*/ 84886 h 84934"/>
                <a:gd name="connsiteX83" fmla="*/ 183684 w 781273"/>
                <a:gd name="connsiteY83" fmla="*/ 18190 h 84934"/>
                <a:gd name="connsiteX84" fmla="*/ 159066 w 781273"/>
                <a:gd name="connsiteY84" fmla="*/ 18190 h 84934"/>
                <a:gd name="connsiteX85" fmla="*/ 0 w 781273"/>
                <a:gd name="connsiteY85" fmla="*/ 0 h 84934"/>
                <a:gd name="connsiteX86" fmla="*/ 21525 w 781273"/>
                <a:gd name="connsiteY86" fmla="*/ 0 h 84934"/>
                <a:gd name="connsiteX87" fmla="*/ 45728 w 781273"/>
                <a:gd name="connsiteY87" fmla="*/ 59680 h 84934"/>
                <a:gd name="connsiteX88" fmla="*/ 45911 w 781273"/>
                <a:gd name="connsiteY88" fmla="*/ 59680 h 84934"/>
                <a:gd name="connsiteX89" fmla="*/ 70124 w 781273"/>
                <a:gd name="connsiteY89" fmla="*/ 0 h 84934"/>
                <a:gd name="connsiteX90" fmla="*/ 91639 w 781273"/>
                <a:gd name="connsiteY90" fmla="*/ 0 h 84934"/>
                <a:gd name="connsiteX91" fmla="*/ 56780 w 781273"/>
                <a:gd name="connsiteY91" fmla="*/ 84886 h 84934"/>
                <a:gd name="connsiteX92" fmla="*/ 34859 w 781273"/>
                <a:gd name="connsiteY92" fmla="*/ 84886 h 8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781273" h="84934">
                  <a:moveTo>
                    <a:pt x="595123" y="23454"/>
                  </a:moveTo>
                  <a:lnTo>
                    <a:pt x="583493" y="52452"/>
                  </a:lnTo>
                  <a:lnTo>
                    <a:pt x="606935" y="52442"/>
                  </a:lnTo>
                  <a:lnTo>
                    <a:pt x="595267" y="23454"/>
                  </a:lnTo>
                  <a:close/>
                  <a:moveTo>
                    <a:pt x="123589" y="23454"/>
                  </a:moveTo>
                  <a:lnTo>
                    <a:pt x="111959" y="52452"/>
                  </a:lnTo>
                  <a:lnTo>
                    <a:pt x="135363" y="52442"/>
                  </a:lnTo>
                  <a:lnTo>
                    <a:pt x="123734" y="23454"/>
                  </a:lnTo>
                  <a:close/>
                  <a:moveTo>
                    <a:pt x="584293" y="48"/>
                  </a:moveTo>
                  <a:lnTo>
                    <a:pt x="606136" y="48"/>
                  </a:lnTo>
                  <a:lnTo>
                    <a:pt x="641516" y="84886"/>
                  </a:lnTo>
                  <a:lnTo>
                    <a:pt x="620001" y="84886"/>
                  </a:lnTo>
                  <a:lnTo>
                    <a:pt x="613892" y="69775"/>
                  </a:lnTo>
                  <a:lnTo>
                    <a:pt x="576488" y="69775"/>
                  </a:lnTo>
                  <a:lnTo>
                    <a:pt x="570389" y="84934"/>
                  </a:lnTo>
                  <a:lnTo>
                    <a:pt x="548864" y="84934"/>
                  </a:lnTo>
                  <a:close/>
                  <a:moveTo>
                    <a:pt x="112712" y="48"/>
                  </a:moveTo>
                  <a:lnTo>
                    <a:pt x="134515" y="48"/>
                  </a:lnTo>
                  <a:lnTo>
                    <a:pt x="169992" y="84886"/>
                  </a:lnTo>
                  <a:lnTo>
                    <a:pt x="148467" y="84886"/>
                  </a:lnTo>
                  <a:lnTo>
                    <a:pt x="142320" y="69775"/>
                  </a:lnTo>
                  <a:lnTo>
                    <a:pt x="104917" y="69775"/>
                  </a:lnTo>
                  <a:lnTo>
                    <a:pt x="98808" y="84934"/>
                  </a:lnTo>
                  <a:lnTo>
                    <a:pt x="77293" y="84934"/>
                  </a:lnTo>
                  <a:close/>
                  <a:moveTo>
                    <a:pt x="719820" y="0"/>
                  </a:moveTo>
                  <a:lnTo>
                    <a:pt x="742077" y="0"/>
                  </a:lnTo>
                  <a:lnTo>
                    <a:pt x="742077" y="66042"/>
                  </a:lnTo>
                  <a:lnTo>
                    <a:pt x="781273" y="66042"/>
                  </a:lnTo>
                  <a:lnTo>
                    <a:pt x="781273" y="84886"/>
                  </a:lnTo>
                  <a:lnTo>
                    <a:pt x="719820" y="84886"/>
                  </a:lnTo>
                  <a:close/>
                  <a:moveTo>
                    <a:pt x="648751" y="0"/>
                  </a:moveTo>
                  <a:lnTo>
                    <a:pt x="671018" y="0"/>
                  </a:lnTo>
                  <a:lnTo>
                    <a:pt x="671018" y="66042"/>
                  </a:lnTo>
                  <a:lnTo>
                    <a:pt x="710214" y="66042"/>
                  </a:lnTo>
                  <a:lnTo>
                    <a:pt x="710214" y="84886"/>
                  </a:lnTo>
                  <a:lnTo>
                    <a:pt x="648751" y="84886"/>
                  </a:lnTo>
                  <a:close/>
                  <a:moveTo>
                    <a:pt x="491429" y="0"/>
                  </a:moveTo>
                  <a:lnTo>
                    <a:pt x="556293" y="0"/>
                  </a:lnTo>
                  <a:lnTo>
                    <a:pt x="556293" y="18190"/>
                  </a:lnTo>
                  <a:lnTo>
                    <a:pt x="513686" y="18190"/>
                  </a:lnTo>
                  <a:lnTo>
                    <a:pt x="513686" y="32338"/>
                  </a:lnTo>
                  <a:lnTo>
                    <a:pt x="549616" y="32338"/>
                  </a:lnTo>
                  <a:lnTo>
                    <a:pt x="549616" y="50527"/>
                  </a:lnTo>
                  <a:lnTo>
                    <a:pt x="513686" y="50527"/>
                  </a:lnTo>
                  <a:lnTo>
                    <a:pt x="513686" y="84886"/>
                  </a:lnTo>
                  <a:lnTo>
                    <a:pt x="491429" y="84886"/>
                  </a:lnTo>
                  <a:close/>
                  <a:moveTo>
                    <a:pt x="394124" y="0"/>
                  </a:moveTo>
                  <a:lnTo>
                    <a:pt x="415380" y="0"/>
                  </a:lnTo>
                  <a:lnTo>
                    <a:pt x="453246" y="50797"/>
                  </a:lnTo>
                  <a:lnTo>
                    <a:pt x="453246" y="0"/>
                  </a:lnTo>
                  <a:lnTo>
                    <a:pt x="474500" y="0"/>
                  </a:lnTo>
                  <a:lnTo>
                    <a:pt x="474500" y="84886"/>
                  </a:lnTo>
                  <a:lnTo>
                    <a:pt x="453246" y="84886"/>
                  </a:lnTo>
                  <a:lnTo>
                    <a:pt x="415380" y="34705"/>
                  </a:lnTo>
                  <a:lnTo>
                    <a:pt x="415380" y="84886"/>
                  </a:lnTo>
                  <a:lnTo>
                    <a:pt x="394124" y="84886"/>
                  </a:lnTo>
                  <a:close/>
                  <a:moveTo>
                    <a:pt x="315887" y="0"/>
                  </a:moveTo>
                  <a:lnTo>
                    <a:pt x="378728" y="0"/>
                  </a:lnTo>
                  <a:lnTo>
                    <a:pt x="378728" y="18190"/>
                  </a:lnTo>
                  <a:lnTo>
                    <a:pt x="338144" y="18190"/>
                  </a:lnTo>
                  <a:lnTo>
                    <a:pt x="338144" y="31799"/>
                  </a:lnTo>
                  <a:lnTo>
                    <a:pt x="372542" y="31799"/>
                  </a:lnTo>
                  <a:lnTo>
                    <a:pt x="372542" y="49988"/>
                  </a:lnTo>
                  <a:lnTo>
                    <a:pt x="338144" y="49988"/>
                  </a:lnTo>
                  <a:lnTo>
                    <a:pt x="338144" y="66696"/>
                  </a:lnTo>
                  <a:lnTo>
                    <a:pt x="378728" y="66696"/>
                  </a:lnTo>
                  <a:lnTo>
                    <a:pt x="378728" y="84886"/>
                  </a:lnTo>
                  <a:lnTo>
                    <a:pt x="338144" y="84886"/>
                  </a:lnTo>
                  <a:lnTo>
                    <a:pt x="315887" y="84886"/>
                  </a:lnTo>
                  <a:close/>
                  <a:moveTo>
                    <a:pt x="235954" y="0"/>
                  </a:moveTo>
                  <a:lnTo>
                    <a:pt x="305096" y="0"/>
                  </a:lnTo>
                  <a:lnTo>
                    <a:pt x="305096" y="18190"/>
                  </a:lnTo>
                  <a:lnTo>
                    <a:pt x="280468" y="18190"/>
                  </a:lnTo>
                  <a:lnTo>
                    <a:pt x="280468" y="84886"/>
                  </a:lnTo>
                  <a:lnTo>
                    <a:pt x="258211" y="84886"/>
                  </a:lnTo>
                  <a:lnTo>
                    <a:pt x="258211" y="18190"/>
                  </a:lnTo>
                  <a:lnTo>
                    <a:pt x="235954" y="18190"/>
                  </a:lnTo>
                  <a:close/>
                  <a:moveTo>
                    <a:pt x="159066" y="0"/>
                  </a:moveTo>
                  <a:lnTo>
                    <a:pt x="228198" y="0"/>
                  </a:lnTo>
                  <a:lnTo>
                    <a:pt x="228198" y="18190"/>
                  </a:lnTo>
                  <a:lnTo>
                    <a:pt x="205941" y="18190"/>
                  </a:lnTo>
                  <a:lnTo>
                    <a:pt x="205941" y="84886"/>
                  </a:lnTo>
                  <a:lnTo>
                    <a:pt x="183684" y="84886"/>
                  </a:lnTo>
                  <a:lnTo>
                    <a:pt x="183684" y="18190"/>
                  </a:lnTo>
                  <a:lnTo>
                    <a:pt x="159066" y="18190"/>
                  </a:lnTo>
                  <a:close/>
                  <a:moveTo>
                    <a:pt x="0" y="0"/>
                  </a:moveTo>
                  <a:lnTo>
                    <a:pt x="21525" y="0"/>
                  </a:lnTo>
                  <a:lnTo>
                    <a:pt x="45728" y="59680"/>
                  </a:lnTo>
                  <a:lnTo>
                    <a:pt x="45911" y="59680"/>
                  </a:lnTo>
                  <a:lnTo>
                    <a:pt x="70124" y="0"/>
                  </a:lnTo>
                  <a:lnTo>
                    <a:pt x="91639" y="0"/>
                  </a:lnTo>
                  <a:lnTo>
                    <a:pt x="56780" y="84886"/>
                  </a:lnTo>
                  <a:lnTo>
                    <a:pt x="34859" y="84886"/>
                  </a:lnTo>
                  <a:close/>
                </a:path>
              </a:pathLst>
            </a:custGeom>
            <a:solidFill>
              <a:srgbClr val="4E4B48"/>
            </a:solidFill>
            <a:ln w="14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800" noProof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50" y="525600"/>
            <a:ext cx="8496300" cy="15609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noProof="0"/>
              <a:t>Click to edit Master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2103439"/>
            <a:ext cx="8496300" cy="2613680"/>
          </a:xfrm>
          <a:prstGeom prst="rect">
            <a:avLst/>
          </a:prstGeom>
        </p:spPr>
        <p:txBody>
          <a:bodyPr vert="horz" lIns="90000" tIns="45720" rIns="90000" bIns="45720" rtlCol="0">
            <a:noAutofit/>
          </a:bodyPr>
          <a:lstStyle/>
          <a:p>
            <a:pPr lvl="0"/>
            <a:r>
              <a:rPr lang="en-GB" noProof="0"/>
              <a:t>Click to edit Master text slide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4F303B5-1266-9C43-BA8B-99F4AFA48EF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AD23396C-F419-E04B-8B2D-18295DF77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793D5AD-B13B-5B45-8FD0-9E8A3F8D7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  <p:sp>
        <p:nvSpPr>
          <p:cNvPr id="6" name="MSIPCMContentMarking" descr="{&quot;HashCode&quot;:-1360946790,&quot;Placement&quot;:&quot;Footer&quot;,&quot;Top&quot;:390.346863,&quot;Left&quot;:0.0,&quot;SlideWidth&quot;:720,&quot;SlideHeight&quot;:405}">
            <a:extLst>
              <a:ext uri="{FF2B5EF4-FFF2-40B4-BE49-F238E27FC236}">
                <a16:creationId xmlns:a16="http://schemas.microsoft.com/office/drawing/2014/main" id="{F0D14AB5-F347-44D8-B28D-80F132DCA537}"/>
              </a:ext>
            </a:extLst>
          </p:cNvPr>
          <p:cNvSpPr txBox="1"/>
          <p:nvPr userDrawn="1"/>
        </p:nvSpPr>
        <p:spPr>
          <a:xfrm>
            <a:off x="0" y="5004288"/>
            <a:ext cx="1113468" cy="9233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e-DE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C1 - Public</a:t>
            </a:r>
            <a:endParaRPr lang="de-DE" sz="600" err="1">
              <a:solidFill>
                <a:srgbClr val="7373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814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0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  <p:sldLayoutId id="2147483818" r:id="rId19"/>
    <p:sldLayoutId id="2147483819" r:id="rId20"/>
    <p:sldLayoutId id="2147483820" r:id="rId21"/>
    <p:sldLayoutId id="2147483821" r:id="rId22"/>
    <p:sldLayoutId id="2147483822" r:id="rId23"/>
    <p:sldLayoutId id="2147483823" r:id="rId24"/>
    <p:sldLayoutId id="2147483824" r:id="rId25"/>
    <p:sldLayoutId id="2147483825" r:id="rId26"/>
    <p:sldLayoutId id="2147483826" r:id="rId27"/>
  </p:sldLayoutIdLst>
  <p:hf sldNum="0" hdr="0" ftr="0" dt="0"/>
  <p:txStyles>
    <p:titleStyle>
      <a:lvl1pPr algn="l" defTabSz="685783" rtl="0" eaLnBrk="1" latinLnBrk="0" hangingPunct="1">
        <a:lnSpc>
          <a:spcPct val="95000"/>
        </a:lnSpc>
        <a:spcBef>
          <a:spcPct val="0"/>
        </a:spcBef>
        <a:buNone/>
        <a:defRPr sz="3000" b="1" kern="1200" spc="-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66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75" indent="-176209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57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88978" indent="-174621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51">
          <p15:clr>
            <a:srgbClr val="F26B43"/>
          </p15:clr>
        </p15:guide>
        <p15:guide id="4" pos="7529">
          <p15:clr>
            <a:srgbClr val="F26B43"/>
          </p15:clr>
        </p15:guide>
        <p15:guide id="5" orient="horz" pos="133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pos="3900">
          <p15:clr>
            <a:srgbClr val="547EBF"/>
          </p15:clr>
        </p15:guide>
        <p15:guide id="8" pos="3780">
          <p15:clr>
            <a:srgbClr val="547EBF"/>
          </p15:clr>
        </p15:guide>
        <p15:guide id="9" pos="272">
          <p15:clr>
            <a:srgbClr val="547EBF"/>
          </p15:clr>
        </p15:guide>
        <p15:guide id="10" pos="7408">
          <p15:clr>
            <a:srgbClr val="547EBF"/>
          </p15:clr>
        </p15:guide>
        <p15:guide id="11" orient="horz" pos="225">
          <p15:clr>
            <a:srgbClr val="547EBF"/>
          </p15:clr>
        </p15:guide>
        <p15:guide id="12" orient="horz" pos="3944">
          <p15:clr>
            <a:srgbClr val="547EBF"/>
          </p15:clr>
        </p15:guide>
        <p15:guide id="16" pos="1481">
          <p15:clr>
            <a:srgbClr val="547EBF"/>
          </p15:clr>
        </p15:guide>
        <p15:guide id="17" pos="2569">
          <p15:clr>
            <a:srgbClr val="547EBF"/>
          </p15:clr>
        </p15:guide>
        <p15:guide id="18" pos="2691">
          <p15:clr>
            <a:srgbClr val="547EBF"/>
          </p15:clr>
        </p15:guide>
        <p15:guide id="19" pos="4989">
          <p15:clr>
            <a:srgbClr val="547EBF"/>
          </p15:clr>
        </p15:guide>
        <p15:guide id="20" pos="5111">
          <p15:clr>
            <a:srgbClr val="547EBF"/>
          </p15:clr>
        </p15:guide>
        <p15:guide id="21" pos="6199">
          <p15:clr>
            <a:srgbClr val="547EBF"/>
          </p15:clr>
        </p15:guide>
        <p15:guide id="22" pos="6320">
          <p15:clr>
            <a:srgbClr val="547EBF"/>
          </p15:clr>
        </p15:guide>
        <p15:guide id="24" pos="1360">
          <p15:clr>
            <a:srgbClr val="547EBF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Objekt 6" hidden="1">
            <a:extLst>
              <a:ext uri="{FF2B5EF4-FFF2-40B4-BE49-F238E27FC236}">
                <a16:creationId xmlns:a16="http://schemas.microsoft.com/office/drawing/2014/main" id="{BB5B20DD-3B49-45C2-9B7D-97B9B33E84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26"/>
            </p:custDataLst>
            <p:extLst>
              <p:ext uri="{D42A27DB-BD31-4B8C-83A1-F6EECF244321}">
                <p14:modId xmlns:p14="http://schemas.microsoft.com/office/powerpoint/2010/main" val="1414646392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27" imgW="353" imgH="353" progId="TCLayout.ActiveDocument.1">
                  <p:embed/>
                </p:oleObj>
              </mc:Choice>
              <mc:Fallback>
                <p:oleObj name="think-cell Folie" r:id="rId27" imgW="353" imgH="353" progId="TCLayout.ActiveDocument.1">
                  <p:embed/>
                  <p:pic>
                    <p:nvPicPr>
                      <p:cNvPr id="7" name="Objekt 6" hidden="1">
                        <a:extLst>
                          <a:ext uri="{FF2B5EF4-FFF2-40B4-BE49-F238E27FC236}">
                            <a16:creationId xmlns:a16="http://schemas.microsoft.com/office/drawing/2014/main" id="{BB5B20DD-3B49-45C2-9B7D-97B9B33E84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8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1" name="Frame">
            <a:extLst>
              <a:ext uri="{FF2B5EF4-FFF2-40B4-BE49-F238E27FC236}">
                <a16:creationId xmlns:a16="http://schemas.microsoft.com/office/drawing/2014/main" id="{CD4B332F-8E6A-4544-856F-C9543E014148}"/>
              </a:ext>
            </a:extLst>
          </p:cNvPr>
          <p:cNvSpPr/>
          <p:nvPr userDrawn="1"/>
        </p:nvSpPr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158750 w 5143500"/>
              <a:gd name="connsiteY0" fmla="*/ 8964612 h 9144000"/>
              <a:gd name="connsiteX1" fmla="*/ 4840289 w 5143500"/>
              <a:gd name="connsiteY1" fmla="*/ 8964612 h 9144000"/>
              <a:gd name="connsiteX2" fmla="*/ 4840289 w 5143500"/>
              <a:gd name="connsiteY2" fmla="*/ 179389 h 9144000"/>
              <a:gd name="connsiteX3" fmla="*/ 158750 w 5143500"/>
              <a:gd name="connsiteY3" fmla="*/ 179389 h 9144000"/>
              <a:gd name="connsiteX4" fmla="*/ 0 w 5143500"/>
              <a:gd name="connsiteY4" fmla="*/ 179389 h 9144000"/>
              <a:gd name="connsiteX5" fmla="*/ 0 w 5143500"/>
              <a:gd name="connsiteY5" fmla="*/ 0 h 9144000"/>
              <a:gd name="connsiteX6" fmla="*/ 5143500 w 5143500"/>
              <a:gd name="connsiteY6" fmla="*/ 0 h 9144000"/>
              <a:gd name="connsiteX7" fmla="*/ 5143500 w 5143500"/>
              <a:gd name="connsiteY7" fmla="*/ 25398 h 9144000"/>
              <a:gd name="connsiteX8" fmla="*/ 5143500 w 5143500"/>
              <a:gd name="connsiteY8" fmla="*/ 25398 h 9144000"/>
              <a:gd name="connsiteX9" fmla="*/ 5143500 w 5143500"/>
              <a:gd name="connsiteY9" fmla="*/ 9033715 h 9144000"/>
              <a:gd name="connsiteX10" fmla="*/ 5143499 w 5143500"/>
              <a:gd name="connsiteY10" fmla="*/ 9033715 h 9144000"/>
              <a:gd name="connsiteX11" fmla="*/ 5143499 w 5143500"/>
              <a:gd name="connsiteY11" fmla="*/ 9144000 h 9144000"/>
              <a:gd name="connsiteX12" fmla="*/ 0 w 5143500"/>
              <a:gd name="connsiteY12" fmla="*/ 9144000 h 9144000"/>
              <a:gd name="connsiteX13" fmla="*/ 0 w 5143500"/>
              <a:gd name="connsiteY13" fmla="*/ 9033714 h 9144000"/>
              <a:gd name="connsiteX14" fmla="*/ 0 w 5143500"/>
              <a:gd name="connsiteY14" fmla="*/ 9033714 h 9144000"/>
              <a:gd name="connsiteX15" fmla="*/ 0 w 5143500"/>
              <a:gd name="connsiteY15" fmla="*/ 179389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43500" h="9144000">
                <a:moveTo>
                  <a:pt x="158750" y="8964612"/>
                </a:moveTo>
                <a:lnTo>
                  <a:pt x="4840289" y="8964612"/>
                </a:lnTo>
                <a:lnTo>
                  <a:pt x="4840289" y="179389"/>
                </a:lnTo>
                <a:lnTo>
                  <a:pt x="158750" y="179389"/>
                </a:lnTo>
                <a:close/>
                <a:moveTo>
                  <a:pt x="0" y="179389"/>
                </a:moveTo>
                <a:lnTo>
                  <a:pt x="0" y="0"/>
                </a:lnTo>
                <a:lnTo>
                  <a:pt x="5143500" y="0"/>
                </a:lnTo>
                <a:lnTo>
                  <a:pt x="5143500" y="25398"/>
                </a:lnTo>
                <a:lnTo>
                  <a:pt x="5143500" y="25398"/>
                </a:lnTo>
                <a:lnTo>
                  <a:pt x="5143500" y="9033715"/>
                </a:lnTo>
                <a:lnTo>
                  <a:pt x="5143499" y="9033715"/>
                </a:lnTo>
                <a:lnTo>
                  <a:pt x="5143499" y="9144000"/>
                </a:lnTo>
                <a:lnTo>
                  <a:pt x="0" y="9144000"/>
                </a:lnTo>
                <a:lnTo>
                  <a:pt x="0" y="9033714"/>
                </a:lnTo>
                <a:lnTo>
                  <a:pt x="0" y="9033714"/>
                </a:lnTo>
                <a:lnTo>
                  <a:pt x="0" y="179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 noProof="0"/>
          </a:p>
        </p:txBody>
      </p:sp>
      <p:grpSp>
        <p:nvGrpSpPr>
          <p:cNvPr id="37" name="Logo">
            <a:extLst>
              <a:ext uri="{FF2B5EF4-FFF2-40B4-BE49-F238E27FC236}">
                <a16:creationId xmlns:a16="http://schemas.microsoft.com/office/drawing/2014/main" id="{9FB574A9-A763-714E-AC65-2F90EB646F51}"/>
              </a:ext>
            </a:extLst>
          </p:cNvPr>
          <p:cNvGrpSpPr/>
          <p:nvPr userDrawn="1"/>
        </p:nvGrpSpPr>
        <p:grpSpPr>
          <a:xfrm>
            <a:off x="4085649" y="4917137"/>
            <a:ext cx="972702" cy="148746"/>
            <a:chOff x="4085649" y="4917137"/>
            <a:chExt cx="972702" cy="148746"/>
          </a:xfrm>
        </p:grpSpPr>
        <p:sp>
          <p:nvSpPr>
            <p:cNvPr id="38" name="Frihandsfigur 37">
              <a:extLst>
                <a:ext uri="{FF2B5EF4-FFF2-40B4-BE49-F238E27FC236}">
                  <a16:creationId xmlns:a16="http://schemas.microsoft.com/office/drawing/2014/main" id="{65D872E4-7FD8-304A-A33E-A4979619DC23}"/>
                </a:ext>
              </a:extLst>
            </p:cNvPr>
            <p:cNvSpPr/>
            <p:nvPr/>
          </p:nvSpPr>
          <p:spPr>
            <a:xfrm>
              <a:off x="4909411" y="4917137"/>
              <a:ext cx="148940" cy="74384"/>
            </a:xfrm>
            <a:custGeom>
              <a:avLst/>
              <a:gdLst>
                <a:gd name="connsiteX0" fmla="*/ 108621 w 217242"/>
                <a:gd name="connsiteY0" fmla="*/ 0 h 108497"/>
                <a:gd name="connsiteX1" fmla="*/ 0 w 217242"/>
                <a:gd name="connsiteY1" fmla="*/ 108498 h 108497"/>
                <a:gd name="connsiteX2" fmla="*/ 217243 w 217242"/>
                <a:gd name="connsiteY2" fmla="*/ 108498 h 108497"/>
                <a:gd name="connsiteX3" fmla="*/ 108650 w 217242"/>
                <a:gd name="connsiteY3" fmla="*/ 0 h 108497"/>
                <a:gd name="connsiteX4" fmla="*/ 108621 w 217242"/>
                <a:gd name="connsiteY4" fmla="*/ 0 h 10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97">
                  <a:moveTo>
                    <a:pt x="108621" y="0"/>
                  </a:moveTo>
                  <a:cubicBezTo>
                    <a:pt x="48632" y="0"/>
                    <a:pt x="0" y="48576"/>
                    <a:pt x="0" y="108498"/>
                  </a:cubicBezTo>
                  <a:lnTo>
                    <a:pt x="217243" y="108498"/>
                  </a:lnTo>
                  <a:cubicBezTo>
                    <a:pt x="217257" y="48584"/>
                    <a:pt x="168632" y="8"/>
                    <a:pt x="108650" y="0"/>
                  </a:cubicBezTo>
                  <a:cubicBezTo>
                    <a:pt x="108640" y="0"/>
                    <a:pt x="108631" y="0"/>
                    <a:pt x="108621" y="0"/>
                  </a:cubicBezTo>
                  <a:close/>
                </a:path>
              </a:pathLst>
            </a:custGeom>
            <a:solidFill>
              <a:srgbClr val="FFDA00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39" name="Frihandsfigur 38">
              <a:extLst>
                <a:ext uri="{FF2B5EF4-FFF2-40B4-BE49-F238E27FC236}">
                  <a16:creationId xmlns:a16="http://schemas.microsoft.com/office/drawing/2014/main" id="{9EA5AED1-B3FC-7148-ADAE-32AE773DA5EC}"/>
                </a:ext>
              </a:extLst>
            </p:cNvPr>
            <p:cNvSpPr/>
            <p:nvPr/>
          </p:nvSpPr>
          <p:spPr>
            <a:xfrm>
              <a:off x="4909411" y="4991508"/>
              <a:ext cx="148940" cy="74375"/>
            </a:xfrm>
            <a:custGeom>
              <a:avLst/>
              <a:gdLst>
                <a:gd name="connsiteX0" fmla="*/ 108621 w 217242"/>
                <a:gd name="connsiteY0" fmla="*/ 108484 h 108483"/>
                <a:gd name="connsiteX1" fmla="*/ 0 w 217242"/>
                <a:gd name="connsiteY1" fmla="*/ 0 h 108483"/>
                <a:gd name="connsiteX2" fmla="*/ 217243 w 217242"/>
                <a:gd name="connsiteY2" fmla="*/ 0 h 108483"/>
                <a:gd name="connsiteX3" fmla="*/ 108636 w 217242"/>
                <a:gd name="connsiteY3" fmla="*/ 108484 h 108483"/>
                <a:gd name="connsiteX4" fmla="*/ 108621 w 217242"/>
                <a:gd name="connsiteY4" fmla="*/ 108484 h 10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83">
                  <a:moveTo>
                    <a:pt x="108621" y="108484"/>
                  </a:moveTo>
                  <a:cubicBezTo>
                    <a:pt x="48637" y="108484"/>
                    <a:pt x="7" y="59916"/>
                    <a:pt x="0" y="0"/>
                  </a:cubicBezTo>
                  <a:lnTo>
                    <a:pt x="217243" y="0"/>
                  </a:lnTo>
                  <a:cubicBezTo>
                    <a:pt x="217243" y="59914"/>
                    <a:pt x="168618" y="108484"/>
                    <a:pt x="108636" y="108484"/>
                  </a:cubicBezTo>
                  <a:cubicBezTo>
                    <a:pt x="108631" y="108484"/>
                    <a:pt x="108626" y="108484"/>
                    <a:pt x="108621" y="108484"/>
                  </a:cubicBezTo>
                  <a:close/>
                </a:path>
              </a:pathLst>
            </a:custGeom>
            <a:solidFill>
              <a:srgbClr val="2071B5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40" name="Frihandsfigur 39">
              <a:extLst>
                <a:ext uri="{FF2B5EF4-FFF2-40B4-BE49-F238E27FC236}">
                  <a16:creationId xmlns:a16="http://schemas.microsoft.com/office/drawing/2014/main" id="{FFE26B1C-3AA7-6C4A-94D9-E473B98DD1BF}"/>
                </a:ext>
              </a:extLst>
            </p:cNvPr>
            <p:cNvSpPr/>
            <p:nvPr/>
          </p:nvSpPr>
          <p:spPr>
            <a:xfrm>
              <a:off x="4085649" y="4951310"/>
              <a:ext cx="781273" cy="84934"/>
            </a:xfrm>
            <a:custGeom>
              <a:avLst/>
              <a:gdLst>
                <a:gd name="connsiteX0" fmla="*/ 595123 w 781273"/>
                <a:gd name="connsiteY0" fmla="*/ 23454 h 84934"/>
                <a:gd name="connsiteX1" fmla="*/ 583493 w 781273"/>
                <a:gd name="connsiteY1" fmla="*/ 52452 h 84934"/>
                <a:gd name="connsiteX2" fmla="*/ 606935 w 781273"/>
                <a:gd name="connsiteY2" fmla="*/ 52442 h 84934"/>
                <a:gd name="connsiteX3" fmla="*/ 595267 w 781273"/>
                <a:gd name="connsiteY3" fmla="*/ 23454 h 84934"/>
                <a:gd name="connsiteX4" fmla="*/ 123589 w 781273"/>
                <a:gd name="connsiteY4" fmla="*/ 23454 h 84934"/>
                <a:gd name="connsiteX5" fmla="*/ 111959 w 781273"/>
                <a:gd name="connsiteY5" fmla="*/ 52452 h 84934"/>
                <a:gd name="connsiteX6" fmla="*/ 135363 w 781273"/>
                <a:gd name="connsiteY6" fmla="*/ 52442 h 84934"/>
                <a:gd name="connsiteX7" fmla="*/ 123734 w 781273"/>
                <a:gd name="connsiteY7" fmla="*/ 23454 h 84934"/>
                <a:gd name="connsiteX8" fmla="*/ 584293 w 781273"/>
                <a:gd name="connsiteY8" fmla="*/ 48 h 84934"/>
                <a:gd name="connsiteX9" fmla="*/ 606136 w 781273"/>
                <a:gd name="connsiteY9" fmla="*/ 48 h 84934"/>
                <a:gd name="connsiteX10" fmla="*/ 641516 w 781273"/>
                <a:gd name="connsiteY10" fmla="*/ 84886 h 84934"/>
                <a:gd name="connsiteX11" fmla="*/ 620001 w 781273"/>
                <a:gd name="connsiteY11" fmla="*/ 84886 h 84934"/>
                <a:gd name="connsiteX12" fmla="*/ 613892 w 781273"/>
                <a:gd name="connsiteY12" fmla="*/ 69775 h 84934"/>
                <a:gd name="connsiteX13" fmla="*/ 576488 w 781273"/>
                <a:gd name="connsiteY13" fmla="*/ 69775 h 84934"/>
                <a:gd name="connsiteX14" fmla="*/ 570389 w 781273"/>
                <a:gd name="connsiteY14" fmla="*/ 84934 h 84934"/>
                <a:gd name="connsiteX15" fmla="*/ 548864 w 781273"/>
                <a:gd name="connsiteY15" fmla="*/ 84934 h 84934"/>
                <a:gd name="connsiteX16" fmla="*/ 112712 w 781273"/>
                <a:gd name="connsiteY16" fmla="*/ 48 h 84934"/>
                <a:gd name="connsiteX17" fmla="*/ 134515 w 781273"/>
                <a:gd name="connsiteY17" fmla="*/ 48 h 84934"/>
                <a:gd name="connsiteX18" fmla="*/ 169992 w 781273"/>
                <a:gd name="connsiteY18" fmla="*/ 84886 h 84934"/>
                <a:gd name="connsiteX19" fmla="*/ 148467 w 781273"/>
                <a:gd name="connsiteY19" fmla="*/ 84886 h 84934"/>
                <a:gd name="connsiteX20" fmla="*/ 142320 w 781273"/>
                <a:gd name="connsiteY20" fmla="*/ 69775 h 84934"/>
                <a:gd name="connsiteX21" fmla="*/ 104917 w 781273"/>
                <a:gd name="connsiteY21" fmla="*/ 69775 h 84934"/>
                <a:gd name="connsiteX22" fmla="*/ 98808 w 781273"/>
                <a:gd name="connsiteY22" fmla="*/ 84934 h 84934"/>
                <a:gd name="connsiteX23" fmla="*/ 77293 w 781273"/>
                <a:gd name="connsiteY23" fmla="*/ 84934 h 84934"/>
                <a:gd name="connsiteX24" fmla="*/ 719820 w 781273"/>
                <a:gd name="connsiteY24" fmla="*/ 0 h 84934"/>
                <a:gd name="connsiteX25" fmla="*/ 742077 w 781273"/>
                <a:gd name="connsiteY25" fmla="*/ 0 h 84934"/>
                <a:gd name="connsiteX26" fmla="*/ 742077 w 781273"/>
                <a:gd name="connsiteY26" fmla="*/ 66042 h 84934"/>
                <a:gd name="connsiteX27" fmla="*/ 781273 w 781273"/>
                <a:gd name="connsiteY27" fmla="*/ 66042 h 84934"/>
                <a:gd name="connsiteX28" fmla="*/ 781273 w 781273"/>
                <a:gd name="connsiteY28" fmla="*/ 84886 h 84934"/>
                <a:gd name="connsiteX29" fmla="*/ 719820 w 781273"/>
                <a:gd name="connsiteY29" fmla="*/ 84886 h 84934"/>
                <a:gd name="connsiteX30" fmla="*/ 648751 w 781273"/>
                <a:gd name="connsiteY30" fmla="*/ 0 h 84934"/>
                <a:gd name="connsiteX31" fmla="*/ 671018 w 781273"/>
                <a:gd name="connsiteY31" fmla="*/ 0 h 84934"/>
                <a:gd name="connsiteX32" fmla="*/ 671018 w 781273"/>
                <a:gd name="connsiteY32" fmla="*/ 66042 h 84934"/>
                <a:gd name="connsiteX33" fmla="*/ 710214 w 781273"/>
                <a:gd name="connsiteY33" fmla="*/ 66042 h 84934"/>
                <a:gd name="connsiteX34" fmla="*/ 710214 w 781273"/>
                <a:gd name="connsiteY34" fmla="*/ 84886 h 84934"/>
                <a:gd name="connsiteX35" fmla="*/ 648751 w 781273"/>
                <a:gd name="connsiteY35" fmla="*/ 84886 h 84934"/>
                <a:gd name="connsiteX36" fmla="*/ 491429 w 781273"/>
                <a:gd name="connsiteY36" fmla="*/ 0 h 84934"/>
                <a:gd name="connsiteX37" fmla="*/ 556293 w 781273"/>
                <a:gd name="connsiteY37" fmla="*/ 0 h 84934"/>
                <a:gd name="connsiteX38" fmla="*/ 556293 w 781273"/>
                <a:gd name="connsiteY38" fmla="*/ 18190 h 84934"/>
                <a:gd name="connsiteX39" fmla="*/ 513686 w 781273"/>
                <a:gd name="connsiteY39" fmla="*/ 18190 h 84934"/>
                <a:gd name="connsiteX40" fmla="*/ 513686 w 781273"/>
                <a:gd name="connsiteY40" fmla="*/ 32338 h 84934"/>
                <a:gd name="connsiteX41" fmla="*/ 549616 w 781273"/>
                <a:gd name="connsiteY41" fmla="*/ 32338 h 84934"/>
                <a:gd name="connsiteX42" fmla="*/ 549616 w 781273"/>
                <a:gd name="connsiteY42" fmla="*/ 50527 h 84934"/>
                <a:gd name="connsiteX43" fmla="*/ 513686 w 781273"/>
                <a:gd name="connsiteY43" fmla="*/ 50527 h 84934"/>
                <a:gd name="connsiteX44" fmla="*/ 513686 w 781273"/>
                <a:gd name="connsiteY44" fmla="*/ 84886 h 84934"/>
                <a:gd name="connsiteX45" fmla="*/ 491429 w 781273"/>
                <a:gd name="connsiteY45" fmla="*/ 84886 h 84934"/>
                <a:gd name="connsiteX46" fmla="*/ 394124 w 781273"/>
                <a:gd name="connsiteY46" fmla="*/ 0 h 84934"/>
                <a:gd name="connsiteX47" fmla="*/ 415380 w 781273"/>
                <a:gd name="connsiteY47" fmla="*/ 0 h 84934"/>
                <a:gd name="connsiteX48" fmla="*/ 453246 w 781273"/>
                <a:gd name="connsiteY48" fmla="*/ 50797 h 84934"/>
                <a:gd name="connsiteX49" fmla="*/ 453246 w 781273"/>
                <a:gd name="connsiteY49" fmla="*/ 0 h 84934"/>
                <a:gd name="connsiteX50" fmla="*/ 474500 w 781273"/>
                <a:gd name="connsiteY50" fmla="*/ 0 h 84934"/>
                <a:gd name="connsiteX51" fmla="*/ 474500 w 781273"/>
                <a:gd name="connsiteY51" fmla="*/ 84886 h 84934"/>
                <a:gd name="connsiteX52" fmla="*/ 453246 w 781273"/>
                <a:gd name="connsiteY52" fmla="*/ 84886 h 84934"/>
                <a:gd name="connsiteX53" fmla="*/ 415380 w 781273"/>
                <a:gd name="connsiteY53" fmla="*/ 34705 h 84934"/>
                <a:gd name="connsiteX54" fmla="*/ 415380 w 781273"/>
                <a:gd name="connsiteY54" fmla="*/ 84886 h 84934"/>
                <a:gd name="connsiteX55" fmla="*/ 394124 w 781273"/>
                <a:gd name="connsiteY55" fmla="*/ 84886 h 84934"/>
                <a:gd name="connsiteX56" fmla="*/ 315887 w 781273"/>
                <a:gd name="connsiteY56" fmla="*/ 0 h 84934"/>
                <a:gd name="connsiteX57" fmla="*/ 378728 w 781273"/>
                <a:gd name="connsiteY57" fmla="*/ 0 h 84934"/>
                <a:gd name="connsiteX58" fmla="*/ 378728 w 781273"/>
                <a:gd name="connsiteY58" fmla="*/ 18190 h 84934"/>
                <a:gd name="connsiteX59" fmla="*/ 338144 w 781273"/>
                <a:gd name="connsiteY59" fmla="*/ 18190 h 84934"/>
                <a:gd name="connsiteX60" fmla="*/ 338144 w 781273"/>
                <a:gd name="connsiteY60" fmla="*/ 31799 h 84934"/>
                <a:gd name="connsiteX61" fmla="*/ 372542 w 781273"/>
                <a:gd name="connsiteY61" fmla="*/ 31799 h 84934"/>
                <a:gd name="connsiteX62" fmla="*/ 372542 w 781273"/>
                <a:gd name="connsiteY62" fmla="*/ 49988 h 84934"/>
                <a:gd name="connsiteX63" fmla="*/ 338144 w 781273"/>
                <a:gd name="connsiteY63" fmla="*/ 49988 h 84934"/>
                <a:gd name="connsiteX64" fmla="*/ 338144 w 781273"/>
                <a:gd name="connsiteY64" fmla="*/ 66696 h 84934"/>
                <a:gd name="connsiteX65" fmla="*/ 378728 w 781273"/>
                <a:gd name="connsiteY65" fmla="*/ 66696 h 84934"/>
                <a:gd name="connsiteX66" fmla="*/ 378728 w 781273"/>
                <a:gd name="connsiteY66" fmla="*/ 84886 h 84934"/>
                <a:gd name="connsiteX67" fmla="*/ 338144 w 781273"/>
                <a:gd name="connsiteY67" fmla="*/ 84886 h 84934"/>
                <a:gd name="connsiteX68" fmla="*/ 315887 w 781273"/>
                <a:gd name="connsiteY68" fmla="*/ 84886 h 84934"/>
                <a:gd name="connsiteX69" fmla="*/ 235954 w 781273"/>
                <a:gd name="connsiteY69" fmla="*/ 0 h 84934"/>
                <a:gd name="connsiteX70" fmla="*/ 305096 w 781273"/>
                <a:gd name="connsiteY70" fmla="*/ 0 h 84934"/>
                <a:gd name="connsiteX71" fmla="*/ 305096 w 781273"/>
                <a:gd name="connsiteY71" fmla="*/ 18190 h 84934"/>
                <a:gd name="connsiteX72" fmla="*/ 280468 w 781273"/>
                <a:gd name="connsiteY72" fmla="*/ 18190 h 84934"/>
                <a:gd name="connsiteX73" fmla="*/ 280468 w 781273"/>
                <a:gd name="connsiteY73" fmla="*/ 84886 h 84934"/>
                <a:gd name="connsiteX74" fmla="*/ 258211 w 781273"/>
                <a:gd name="connsiteY74" fmla="*/ 84886 h 84934"/>
                <a:gd name="connsiteX75" fmla="*/ 258211 w 781273"/>
                <a:gd name="connsiteY75" fmla="*/ 18190 h 84934"/>
                <a:gd name="connsiteX76" fmla="*/ 235954 w 781273"/>
                <a:gd name="connsiteY76" fmla="*/ 18190 h 84934"/>
                <a:gd name="connsiteX77" fmla="*/ 159066 w 781273"/>
                <a:gd name="connsiteY77" fmla="*/ 0 h 84934"/>
                <a:gd name="connsiteX78" fmla="*/ 228198 w 781273"/>
                <a:gd name="connsiteY78" fmla="*/ 0 h 84934"/>
                <a:gd name="connsiteX79" fmla="*/ 228198 w 781273"/>
                <a:gd name="connsiteY79" fmla="*/ 18190 h 84934"/>
                <a:gd name="connsiteX80" fmla="*/ 205941 w 781273"/>
                <a:gd name="connsiteY80" fmla="*/ 18190 h 84934"/>
                <a:gd name="connsiteX81" fmla="*/ 205941 w 781273"/>
                <a:gd name="connsiteY81" fmla="*/ 84886 h 84934"/>
                <a:gd name="connsiteX82" fmla="*/ 183684 w 781273"/>
                <a:gd name="connsiteY82" fmla="*/ 84886 h 84934"/>
                <a:gd name="connsiteX83" fmla="*/ 183684 w 781273"/>
                <a:gd name="connsiteY83" fmla="*/ 18190 h 84934"/>
                <a:gd name="connsiteX84" fmla="*/ 159066 w 781273"/>
                <a:gd name="connsiteY84" fmla="*/ 18190 h 84934"/>
                <a:gd name="connsiteX85" fmla="*/ 0 w 781273"/>
                <a:gd name="connsiteY85" fmla="*/ 0 h 84934"/>
                <a:gd name="connsiteX86" fmla="*/ 21525 w 781273"/>
                <a:gd name="connsiteY86" fmla="*/ 0 h 84934"/>
                <a:gd name="connsiteX87" fmla="*/ 45728 w 781273"/>
                <a:gd name="connsiteY87" fmla="*/ 59680 h 84934"/>
                <a:gd name="connsiteX88" fmla="*/ 45911 w 781273"/>
                <a:gd name="connsiteY88" fmla="*/ 59680 h 84934"/>
                <a:gd name="connsiteX89" fmla="*/ 70124 w 781273"/>
                <a:gd name="connsiteY89" fmla="*/ 0 h 84934"/>
                <a:gd name="connsiteX90" fmla="*/ 91639 w 781273"/>
                <a:gd name="connsiteY90" fmla="*/ 0 h 84934"/>
                <a:gd name="connsiteX91" fmla="*/ 56780 w 781273"/>
                <a:gd name="connsiteY91" fmla="*/ 84886 h 84934"/>
                <a:gd name="connsiteX92" fmla="*/ 34859 w 781273"/>
                <a:gd name="connsiteY92" fmla="*/ 84886 h 8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781273" h="84934">
                  <a:moveTo>
                    <a:pt x="595123" y="23454"/>
                  </a:moveTo>
                  <a:lnTo>
                    <a:pt x="583493" y="52452"/>
                  </a:lnTo>
                  <a:lnTo>
                    <a:pt x="606935" y="52442"/>
                  </a:lnTo>
                  <a:lnTo>
                    <a:pt x="595267" y="23454"/>
                  </a:lnTo>
                  <a:close/>
                  <a:moveTo>
                    <a:pt x="123589" y="23454"/>
                  </a:moveTo>
                  <a:lnTo>
                    <a:pt x="111959" y="52452"/>
                  </a:lnTo>
                  <a:lnTo>
                    <a:pt x="135363" y="52442"/>
                  </a:lnTo>
                  <a:lnTo>
                    <a:pt x="123734" y="23454"/>
                  </a:lnTo>
                  <a:close/>
                  <a:moveTo>
                    <a:pt x="584293" y="48"/>
                  </a:moveTo>
                  <a:lnTo>
                    <a:pt x="606136" y="48"/>
                  </a:lnTo>
                  <a:lnTo>
                    <a:pt x="641516" y="84886"/>
                  </a:lnTo>
                  <a:lnTo>
                    <a:pt x="620001" y="84886"/>
                  </a:lnTo>
                  <a:lnTo>
                    <a:pt x="613892" y="69775"/>
                  </a:lnTo>
                  <a:lnTo>
                    <a:pt x="576488" y="69775"/>
                  </a:lnTo>
                  <a:lnTo>
                    <a:pt x="570389" y="84934"/>
                  </a:lnTo>
                  <a:lnTo>
                    <a:pt x="548864" y="84934"/>
                  </a:lnTo>
                  <a:close/>
                  <a:moveTo>
                    <a:pt x="112712" y="48"/>
                  </a:moveTo>
                  <a:lnTo>
                    <a:pt x="134515" y="48"/>
                  </a:lnTo>
                  <a:lnTo>
                    <a:pt x="169992" y="84886"/>
                  </a:lnTo>
                  <a:lnTo>
                    <a:pt x="148467" y="84886"/>
                  </a:lnTo>
                  <a:lnTo>
                    <a:pt x="142320" y="69775"/>
                  </a:lnTo>
                  <a:lnTo>
                    <a:pt x="104917" y="69775"/>
                  </a:lnTo>
                  <a:lnTo>
                    <a:pt x="98808" y="84934"/>
                  </a:lnTo>
                  <a:lnTo>
                    <a:pt x="77293" y="84934"/>
                  </a:lnTo>
                  <a:close/>
                  <a:moveTo>
                    <a:pt x="719820" y="0"/>
                  </a:moveTo>
                  <a:lnTo>
                    <a:pt x="742077" y="0"/>
                  </a:lnTo>
                  <a:lnTo>
                    <a:pt x="742077" y="66042"/>
                  </a:lnTo>
                  <a:lnTo>
                    <a:pt x="781273" y="66042"/>
                  </a:lnTo>
                  <a:lnTo>
                    <a:pt x="781273" y="84886"/>
                  </a:lnTo>
                  <a:lnTo>
                    <a:pt x="719820" y="84886"/>
                  </a:lnTo>
                  <a:close/>
                  <a:moveTo>
                    <a:pt x="648751" y="0"/>
                  </a:moveTo>
                  <a:lnTo>
                    <a:pt x="671018" y="0"/>
                  </a:lnTo>
                  <a:lnTo>
                    <a:pt x="671018" y="66042"/>
                  </a:lnTo>
                  <a:lnTo>
                    <a:pt x="710214" y="66042"/>
                  </a:lnTo>
                  <a:lnTo>
                    <a:pt x="710214" y="84886"/>
                  </a:lnTo>
                  <a:lnTo>
                    <a:pt x="648751" y="84886"/>
                  </a:lnTo>
                  <a:close/>
                  <a:moveTo>
                    <a:pt x="491429" y="0"/>
                  </a:moveTo>
                  <a:lnTo>
                    <a:pt x="556293" y="0"/>
                  </a:lnTo>
                  <a:lnTo>
                    <a:pt x="556293" y="18190"/>
                  </a:lnTo>
                  <a:lnTo>
                    <a:pt x="513686" y="18190"/>
                  </a:lnTo>
                  <a:lnTo>
                    <a:pt x="513686" y="32338"/>
                  </a:lnTo>
                  <a:lnTo>
                    <a:pt x="549616" y="32338"/>
                  </a:lnTo>
                  <a:lnTo>
                    <a:pt x="549616" y="50527"/>
                  </a:lnTo>
                  <a:lnTo>
                    <a:pt x="513686" y="50527"/>
                  </a:lnTo>
                  <a:lnTo>
                    <a:pt x="513686" y="84886"/>
                  </a:lnTo>
                  <a:lnTo>
                    <a:pt x="491429" y="84886"/>
                  </a:lnTo>
                  <a:close/>
                  <a:moveTo>
                    <a:pt x="394124" y="0"/>
                  </a:moveTo>
                  <a:lnTo>
                    <a:pt x="415380" y="0"/>
                  </a:lnTo>
                  <a:lnTo>
                    <a:pt x="453246" y="50797"/>
                  </a:lnTo>
                  <a:lnTo>
                    <a:pt x="453246" y="0"/>
                  </a:lnTo>
                  <a:lnTo>
                    <a:pt x="474500" y="0"/>
                  </a:lnTo>
                  <a:lnTo>
                    <a:pt x="474500" y="84886"/>
                  </a:lnTo>
                  <a:lnTo>
                    <a:pt x="453246" y="84886"/>
                  </a:lnTo>
                  <a:lnTo>
                    <a:pt x="415380" y="34705"/>
                  </a:lnTo>
                  <a:lnTo>
                    <a:pt x="415380" y="84886"/>
                  </a:lnTo>
                  <a:lnTo>
                    <a:pt x="394124" y="84886"/>
                  </a:lnTo>
                  <a:close/>
                  <a:moveTo>
                    <a:pt x="315887" y="0"/>
                  </a:moveTo>
                  <a:lnTo>
                    <a:pt x="378728" y="0"/>
                  </a:lnTo>
                  <a:lnTo>
                    <a:pt x="378728" y="18190"/>
                  </a:lnTo>
                  <a:lnTo>
                    <a:pt x="338144" y="18190"/>
                  </a:lnTo>
                  <a:lnTo>
                    <a:pt x="338144" y="31799"/>
                  </a:lnTo>
                  <a:lnTo>
                    <a:pt x="372542" y="31799"/>
                  </a:lnTo>
                  <a:lnTo>
                    <a:pt x="372542" y="49988"/>
                  </a:lnTo>
                  <a:lnTo>
                    <a:pt x="338144" y="49988"/>
                  </a:lnTo>
                  <a:lnTo>
                    <a:pt x="338144" y="66696"/>
                  </a:lnTo>
                  <a:lnTo>
                    <a:pt x="378728" y="66696"/>
                  </a:lnTo>
                  <a:lnTo>
                    <a:pt x="378728" y="84886"/>
                  </a:lnTo>
                  <a:lnTo>
                    <a:pt x="338144" y="84886"/>
                  </a:lnTo>
                  <a:lnTo>
                    <a:pt x="315887" y="84886"/>
                  </a:lnTo>
                  <a:close/>
                  <a:moveTo>
                    <a:pt x="235954" y="0"/>
                  </a:moveTo>
                  <a:lnTo>
                    <a:pt x="305096" y="0"/>
                  </a:lnTo>
                  <a:lnTo>
                    <a:pt x="305096" y="18190"/>
                  </a:lnTo>
                  <a:lnTo>
                    <a:pt x="280468" y="18190"/>
                  </a:lnTo>
                  <a:lnTo>
                    <a:pt x="280468" y="84886"/>
                  </a:lnTo>
                  <a:lnTo>
                    <a:pt x="258211" y="84886"/>
                  </a:lnTo>
                  <a:lnTo>
                    <a:pt x="258211" y="18190"/>
                  </a:lnTo>
                  <a:lnTo>
                    <a:pt x="235954" y="18190"/>
                  </a:lnTo>
                  <a:close/>
                  <a:moveTo>
                    <a:pt x="159066" y="0"/>
                  </a:moveTo>
                  <a:lnTo>
                    <a:pt x="228198" y="0"/>
                  </a:lnTo>
                  <a:lnTo>
                    <a:pt x="228198" y="18190"/>
                  </a:lnTo>
                  <a:lnTo>
                    <a:pt x="205941" y="18190"/>
                  </a:lnTo>
                  <a:lnTo>
                    <a:pt x="205941" y="84886"/>
                  </a:lnTo>
                  <a:lnTo>
                    <a:pt x="183684" y="84886"/>
                  </a:lnTo>
                  <a:lnTo>
                    <a:pt x="183684" y="18190"/>
                  </a:lnTo>
                  <a:lnTo>
                    <a:pt x="159066" y="18190"/>
                  </a:lnTo>
                  <a:close/>
                  <a:moveTo>
                    <a:pt x="0" y="0"/>
                  </a:moveTo>
                  <a:lnTo>
                    <a:pt x="21525" y="0"/>
                  </a:lnTo>
                  <a:lnTo>
                    <a:pt x="45728" y="59680"/>
                  </a:lnTo>
                  <a:lnTo>
                    <a:pt x="45911" y="59680"/>
                  </a:lnTo>
                  <a:lnTo>
                    <a:pt x="70124" y="0"/>
                  </a:lnTo>
                  <a:lnTo>
                    <a:pt x="91639" y="0"/>
                  </a:lnTo>
                  <a:lnTo>
                    <a:pt x="56780" y="84886"/>
                  </a:lnTo>
                  <a:lnTo>
                    <a:pt x="34859" y="84886"/>
                  </a:lnTo>
                  <a:close/>
                </a:path>
              </a:pathLst>
            </a:custGeom>
            <a:solidFill>
              <a:srgbClr val="4E4B48"/>
            </a:solidFill>
            <a:ln w="14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800" noProof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50" y="545325"/>
            <a:ext cx="8496300" cy="413292"/>
          </a:xfrm>
          <a:prstGeom prst="rect">
            <a:avLst/>
          </a:prstGeom>
        </p:spPr>
        <p:txBody>
          <a:bodyPr vert="horz" lIns="91440" tIns="45720" rIns="144000" bIns="45720" rtlCol="0" anchor="t">
            <a:noAutofit/>
          </a:bodyPr>
          <a:lstStyle/>
          <a:p>
            <a:r>
              <a:rPr lang="en-GB" noProof="0"/>
              <a:t>Click to edit Master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1347789"/>
            <a:ext cx="8496300" cy="3348037"/>
          </a:xfrm>
          <a:prstGeom prst="rect">
            <a:avLst/>
          </a:prstGeom>
        </p:spPr>
        <p:txBody>
          <a:bodyPr vert="horz" lIns="90000" tIns="45720" rIns="144000" bIns="45720" rtlCol="0">
            <a:noAutofit/>
          </a:bodyPr>
          <a:lstStyle/>
          <a:p>
            <a:pPr lvl="0"/>
            <a:r>
              <a:rPr lang="en-GB" noProof="0"/>
              <a:t>Click to edit Master text slide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BE744064-26C7-CC40-B97E-4160AD4211D1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AD23396C-F419-E04B-8B2D-18295DF77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22" name="Platshållare för sidfot 6">
            <a:extLst>
              <a:ext uri="{FF2B5EF4-FFF2-40B4-BE49-F238E27FC236}">
                <a16:creationId xmlns:a16="http://schemas.microsoft.com/office/drawing/2014/main" id="{16E4C672-CF50-B14D-8CAC-37BB2A0563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</a:t>
            </a:r>
          </a:p>
          <a:p>
            <a:endParaRPr lang="en-GB" noProof="0"/>
          </a:p>
        </p:txBody>
      </p:sp>
      <p:sp>
        <p:nvSpPr>
          <p:cNvPr id="5" name="MSIPCMContentMarking" descr="{&quot;HashCode&quot;:-1360946790,&quot;Placement&quot;:&quot;Footer&quot;,&quot;Top&quot;:390.346863,&quot;Left&quot;:0.0,&quot;SlideWidth&quot;:720,&quot;SlideHeight&quot;:405}">
            <a:extLst>
              <a:ext uri="{FF2B5EF4-FFF2-40B4-BE49-F238E27FC236}">
                <a16:creationId xmlns:a16="http://schemas.microsoft.com/office/drawing/2014/main" id="{A5BAA86E-822F-489C-9D52-A004920FB51C}"/>
              </a:ext>
            </a:extLst>
          </p:cNvPr>
          <p:cNvSpPr txBox="1"/>
          <p:nvPr userDrawn="1"/>
        </p:nvSpPr>
        <p:spPr>
          <a:xfrm>
            <a:off x="0" y="5004288"/>
            <a:ext cx="1113468" cy="9233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e-DE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C1 - Public</a:t>
            </a:r>
            <a:endParaRPr lang="de-DE" sz="600" err="1">
              <a:solidFill>
                <a:srgbClr val="7373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0746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  <p:sldLayoutId id="2147483844" r:id="rId17"/>
    <p:sldLayoutId id="2147483845" r:id="rId18"/>
    <p:sldLayoutId id="2147483846" r:id="rId19"/>
    <p:sldLayoutId id="2147483847" r:id="rId20"/>
    <p:sldLayoutId id="2147483848" r:id="rId21"/>
    <p:sldLayoutId id="2147483849" r:id="rId22"/>
    <p:sldLayoutId id="2147483850" r:id="rId23"/>
    <p:sldLayoutId id="2147483851" r:id="rId24"/>
  </p:sldLayoutIdLst>
  <p:hf sldNum="0" hdr="0" ftr="0" dt="0"/>
  <p:txStyles>
    <p:titleStyle>
      <a:lvl1pPr algn="l" defTabSz="685783" rtl="0" eaLnBrk="1" latinLnBrk="0" hangingPunct="1">
        <a:lnSpc>
          <a:spcPct val="95000"/>
        </a:lnSpc>
        <a:spcBef>
          <a:spcPct val="0"/>
        </a:spcBef>
        <a:buNone/>
        <a:defRPr sz="2400" b="1" kern="1200" spc="-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66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050" kern="1200">
          <a:solidFill>
            <a:schemeClr val="tx1"/>
          </a:solidFill>
          <a:latin typeface="+mn-lt"/>
          <a:ea typeface="+mn-ea"/>
          <a:cs typeface="+mn-cs"/>
        </a:defRPr>
      </a:lvl2pPr>
      <a:lvl3pPr marL="534975" indent="-176209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714357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050" kern="1200">
          <a:solidFill>
            <a:schemeClr val="tx1"/>
          </a:solidFill>
          <a:latin typeface="+mn-lt"/>
          <a:ea typeface="+mn-ea"/>
          <a:cs typeface="+mn-cs"/>
        </a:defRPr>
      </a:lvl4pPr>
      <a:lvl5pPr marL="888978" indent="-174621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0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51">
          <p15:clr>
            <a:srgbClr val="F26B43"/>
          </p15:clr>
        </p15:guide>
        <p15:guide id="4" pos="7529">
          <p15:clr>
            <a:srgbClr val="F26B43"/>
          </p15:clr>
        </p15:guide>
        <p15:guide id="5" orient="horz" pos="133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pos="3900">
          <p15:clr>
            <a:srgbClr val="547EBF"/>
          </p15:clr>
        </p15:guide>
        <p15:guide id="8" pos="3780">
          <p15:clr>
            <a:srgbClr val="547EBF"/>
          </p15:clr>
        </p15:guide>
        <p15:guide id="9" pos="272">
          <p15:clr>
            <a:srgbClr val="547EBF"/>
          </p15:clr>
        </p15:guide>
        <p15:guide id="10" pos="7408">
          <p15:clr>
            <a:srgbClr val="547EBF"/>
          </p15:clr>
        </p15:guide>
        <p15:guide id="11" orient="horz" pos="225">
          <p15:clr>
            <a:srgbClr val="547EBF"/>
          </p15:clr>
        </p15:guide>
        <p15:guide id="12" orient="horz" pos="3944">
          <p15:clr>
            <a:srgbClr val="547EBF"/>
          </p15:clr>
        </p15:guide>
        <p15:guide id="16" pos="1481">
          <p15:clr>
            <a:srgbClr val="547EBF"/>
          </p15:clr>
        </p15:guide>
        <p15:guide id="17" pos="2569">
          <p15:clr>
            <a:srgbClr val="547EBF"/>
          </p15:clr>
        </p15:guide>
        <p15:guide id="18" pos="2691">
          <p15:clr>
            <a:srgbClr val="547EBF"/>
          </p15:clr>
        </p15:guide>
        <p15:guide id="19" pos="4989">
          <p15:clr>
            <a:srgbClr val="547EBF"/>
          </p15:clr>
        </p15:guide>
        <p15:guide id="20" pos="5111">
          <p15:clr>
            <a:srgbClr val="547EBF"/>
          </p15:clr>
        </p15:guide>
        <p15:guide id="21" pos="6199">
          <p15:clr>
            <a:srgbClr val="547EBF"/>
          </p15:clr>
        </p15:guide>
        <p15:guide id="22" pos="6320">
          <p15:clr>
            <a:srgbClr val="547EBF"/>
          </p15:clr>
        </p15:guide>
        <p15:guide id="24" pos="1360">
          <p15:clr>
            <a:srgbClr val="547EBF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>
            <a:extLst>
              <a:ext uri="{FF2B5EF4-FFF2-40B4-BE49-F238E27FC236}">
                <a16:creationId xmlns:a16="http://schemas.microsoft.com/office/drawing/2014/main" id="{D685BB2E-FCD5-4113-9E6C-97D591B2DEB3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31"/>
            </p:custDataLst>
            <p:extLst>
              <p:ext uri="{D42A27DB-BD31-4B8C-83A1-F6EECF244321}">
                <p14:modId xmlns:p14="http://schemas.microsoft.com/office/powerpoint/2010/main" val="927366001"/>
              </p:ext>
            </p:extLst>
          </p:nvPr>
        </p:nvGraphicFramePr>
        <p:xfrm>
          <a:off x="1589" y="1589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Folie" r:id="rId33" imgW="473" imgH="476" progId="TCLayout.ActiveDocument.1">
                  <p:embed/>
                </p:oleObj>
              </mc:Choice>
              <mc:Fallback>
                <p:oleObj name="think-cell Folie" r:id="rId33" imgW="473" imgH="476" progId="TCLayout.ActiveDocument.1">
                  <p:embed/>
                  <p:pic>
                    <p:nvPicPr>
                      <p:cNvPr id="9" name="Objekt 8" hidden="1">
                        <a:extLst>
                          <a:ext uri="{FF2B5EF4-FFF2-40B4-BE49-F238E27FC236}">
                            <a16:creationId xmlns:a16="http://schemas.microsoft.com/office/drawing/2014/main" id="{D685BB2E-FCD5-4113-9E6C-97D591B2DE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4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hteck 7" hidden="1">
            <a:extLst>
              <a:ext uri="{FF2B5EF4-FFF2-40B4-BE49-F238E27FC236}">
                <a16:creationId xmlns:a16="http://schemas.microsoft.com/office/drawing/2014/main" id="{90612751-53CE-483C-A2C3-651035535973}"/>
              </a:ext>
            </a:extLst>
          </p:cNvPr>
          <p:cNvSpPr/>
          <p:nvPr userDrawn="1">
            <p:custDataLst>
              <p:tags r:id="rId32"/>
            </p:custDataLst>
          </p:nvPr>
        </p:nvSpPr>
        <p:spPr>
          <a:xfrm>
            <a:off x="1" y="1"/>
            <a:ext cx="158750" cy="15875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3000" b="1" i="0" baseline="0"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  <p:sp>
        <p:nvSpPr>
          <p:cNvPr id="39" name="Frihandsfigur 38">
            <a:extLst>
              <a:ext uri="{FF2B5EF4-FFF2-40B4-BE49-F238E27FC236}">
                <a16:creationId xmlns:a16="http://schemas.microsoft.com/office/drawing/2014/main" id="{E1BCAB34-53D3-7A48-9E69-B9D2FB9E2C35}"/>
              </a:ext>
            </a:extLst>
          </p:cNvPr>
          <p:cNvSpPr/>
          <p:nvPr userDrawn="1"/>
        </p:nvSpPr>
        <p:spPr>
          <a:xfrm rot="5400000">
            <a:off x="2000250" y="-2000250"/>
            <a:ext cx="5143500" cy="9144000"/>
          </a:xfrm>
          <a:custGeom>
            <a:avLst/>
            <a:gdLst>
              <a:gd name="connsiteX0" fmla="*/ 158750 w 5143500"/>
              <a:gd name="connsiteY0" fmla="*/ 8964612 h 9144000"/>
              <a:gd name="connsiteX1" fmla="*/ 4840289 w 5143500"/>
              <a:gd name="connsiteY1" fmla="*/ 8964612 h 9144000"/>
              <a:gd name="connsiteX2" fmla="*/ 4840289 w 5143500"/>
              <a:gd name="connsiteY2" fmla="*/ 179389 h 9144000"/>
              <a:gd name="connsiteX3" fmla="*/ 158750 w 5143500"/>
              <a:gd name="connsiteY3" fmla="*/ 179389 h 9144000"/>
              <a:gd name="connsiteX4" fmla="*/ 0 w 5143500"/>
              <a:gd name="connsiteY4" fmla="*/ 179389 h 9144000"/>
              <a:gd name="connsiteX5" fmla="*/ 0 w 5143500"/>
              <a:gd name="connsiteY5" fmla="*/ 0 h 9144000"/>
              <a:gd name="connsiteX6" fmla="*/ 5143500 w 5143500"/>
              <a:gd name="connsiteY6" fmla="*/ 0 h 9144000"/>
              <a:gd name="connsiteX7" fmla="*/ 5143500 w 5143500"/>
              <a:gd name="connsiteY7" fmla="*/ 25398 h 9144000"/>
              <a:gd name="connsiteX8" fmla="*/ 5143500 w 5143500"/>
              <a:gd name="connsiteY8" fmla="*/ 25398 h 9144000"/>
              <a:gd name="connsiteX9" fmla="*/ 5143500 w 5143500"/>
              <a:gd name="connsiteY9" fmla="*/ 9033715 h 9144000"/>
              <a:gd name="connsiteX10" fmla="*/ 5143499 w 5143500"/>
              <a:gd name="connsiteY10" fmla="*/ 9033715 h 9144000"/>
              <a:gd name="connsiteX11" fmla="*/ 5143499 w 5143500"/>
              <a:gd name="connsiteY11" fmla="*/ 9144000 h 9144000"/>
              <a:gd name="connsiteX12" fmla="*/ 0 w 5143500"/>
              <a:gd name="connsiteY12" fmla="*/ 9144000 h 9144000"/>
              <a:gd name="connsiteX13" fmla="*/ 0 w 5143500"/>
              <a:gd name="connsiteY13" fmla="*/ 9033714 h 9144000"/>
              <a:gd name="connsiteX14" fmla="*/ 0 w 5143500"/>
              <a:gd name="connsiteY14" fmla="*/ 9033714 h 9144000"/>
              <a:gd name="connsiteX15" fmla="*/ 0 w 5143500"/>
              <a:gd name="connsiteY15" fmla="*/ 179389 h 914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143500" h="9144000">
                <a:moveTo>
                  <a:pt x="158750" y="8964612"/>
                </a:moveTo>
                <a:lnTo>
                  <a:pt x="4840289" y="8964612"/>
                </a:lnTo>
                <a:lnTo>
                  <a:pt x="4840289" y="179389"/>
                </a:lnTo>
                <a:lnTo>
                  <a:pt x="158750" y="179389"/>
                </a:lnTo>
                <a:close/>
                <a:moveTo>
                  <a:pt x="0" y="179389"/>
                </a:moveTo>
                <a:lnTo>
                  <a:pt x="0" y="0"/>
                </a:lnTo>
                <a:lnTo>
                  <a:pt x="5143500" y="0"/>
                </a:lnTo>
                <a:lnTo>
                  <a:pt x="5143500" y="25398"/>
                </a:lnTo>
                <a:lnTo>
                  <a:pt x="5143500" y="25398"/>
                </a:lnTo>
                <a:lnTo>
                  <a:pt x="5143500" y="9033715"/>
                </a:lnTo>
                <a:lnTo>
                  <a:pt x="5143499" y="9033715"/>
                </a:lnTo>
                <a:lnTo>
                  <a:pt x="5143499" y="9144000"/>
                </a:lnTo>
                <a:lnTo>
                  <a:pt x="0" y="9144000"/>
                </a:lnTo>
                <a:lnTo>
                  <a:pt x="0" y="9033714"/>
                </a:lnTo>
                <a:lnTo>
                  <a:pt x="0" y="9033714"/>
                </a:lnTo>
                <a:lnTo>
                  <a:pt x="0" y="17938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1800"/>
          </a:p>
        </p:txBody>
      </p:sp>
      <p:grpSp>
        <p:nvGrpSpPr>
          <p:cNvPr id="5" name="Logo">
            <a:extLst>
              <a:ext uri="{FF2B5EF4-FFF2-40B4-BE49-F238E27FC236}">
                <a16:creationId xmlns:a16="http://schemas.microsoft.com/office/drawing/2014/main" id="{133EFDB0-08D2-CA41-9A6F-D93000386FD2}"/>
              </a:ext>
            </a:extLst>
          </p:cNvPr>
          <p:cNvGrpSpPr/>
          <p:nvPr userDrawn="1"/>
        </p:nvGrpSpPr>
        <p:grpSpPr>
          <a:xfrm>
            <a:off x="4085649" y="4917137"/>
            <a:ext cx="972702" cy="148746"/>
            <a:chOff x="4085649" y="4917137"/>
            <a:chExt cx="972702" cy="148746"/>
          </a:xfrm>
        </p:grpSpPr>
        <p:sp>
          <p:nvSpPr>
            <p:cNvPr id="25" name="Frihandsfigur 24">
              <a:extLst>
                <a:ext uri="{FF2B5EF4-FFF2-40B4-BE49-F238E27FC236}">
                  <a16:creationId xmlns:a16="http://schemas.microsoft.com/office/drawing/2014/main" id="{D0B20966-557B-FD4C-AEFD-237DB58109CE}"/>
                </a:ext>
              </a:extLst>
            </p:cNvPr>
            <p:cNvSpPr/>
            <p:nvPr/>
          </p:nvSpPr>
          <p:spPr>
            <a:xfrm>
              <a:off x="4909411" y="4917137"/>
              <a:ext cx="148940" cy="74384"/>
            </a:xfrm>
            <a:custGeom>
              <a:avLst/>
              <a:gdLst>
                <a:gd name="connsiteX0" fmla="*/ 108621 w 217242"/>
                <a:gd name="connsiteY0" fmla="*/ 0 h 108497"/>
                <a:gd name="connsiteX1" fmla="*/ 0 w 217242"/>
                <a:gd name="connsiteY1" fmla="*/ 108498 h 108497"/>
                <a:gd name="connsiteX2" fmla="*/ 217243 w 217242"/>
                <a:gd name="connsiteY2" fmla="*/ 108498 h 108497"/>
                <a:gd name="connsiteX3" fmla="*/ 108650 w 217242"/>
                <a:gd name="connsiteY3" fmla="*/ 0 h 108497"/>
                <a:gd name="connsiteX4" fmla="*/ 108621 w 217242"/>
                <a:gd name="connsiteY4" fmla="*/ 0 h 108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97">
                  <a:moveTo>
                    <a:pt x="108621" y="0"/>
                  </a:moveTo>
                  <a:cubicBezTo>
                    <a:pt x="48632" y="0"/>
                    <a:pt x="0" y="48576"/>
                    <a:pt x="0" y="108498"/>
                  </a:cubicBezTo>
                  <a:lnTo>
                    <a:pt x="217243" y="108498"/>
                  </a:lnTo>
                  <a:cubicBezTo>
                    <a:pt x="217257" y="48584"/>
                    <a:pt x="168632" y="8"/>
                    <a:pt x="108650" y="0"/>
                  </a:cubicBezTo>
                  <a:cubicBezTo>
                    <a:pt x="108640" y="0"/>
                    <a:pt x="108631" y="0"/>
                    <a:pt x="108621" y="0"/>
                  </a:cubicBezTo>
                  <a:close/>
                </a:path>
              </a:pathLst>
            </a:custGeom>
            <a:solidFill>
              <a:srgbClr val="FFDA00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6" name="Frihandsfigur 25">
              <a:extLst>
                <a:ext uri="{FF2B5EF4-FFF2-40B4-BE49-F238E27FC236}">
                  <a16:creationId xmlns:a16="http://schemas.microsoft.com/office/drawing/2014/main" id="{971B17A3-E306-2242-BA24-C3FEA7450426}"/>
                </a:ext>
              </a:extLst>
            </p:cNvPr>
            <p:cNvSpPr/>
            <p:nvPr/>
          </p:nvSpPr>
          <p:spPr>
            <a:xfrm>
              <a:off x="4909411" y="4991508"/>
              <a:ext cx="148940" cy="74375"/>
            </a:xfrm>
            <a:custGeom>
              <a:avLst/>
              <a:gdLst>
                <a:gd name="connsiteX0" fmla="*/ 108621 w 217242"/>
                <a:gd name="connsiteY0" fmla="*/ 108484 h 108483"/>
                <a:gd name="connsiteX1" fmla="*/ 0 w 217242"/>
                <a:gd name="connsiteY1" fmla="*/ 0 h 108483"/>
                <a:gd name="connsiteX2" fmla="*/ 217243 w 217242"/>
                <a:gd name="connsiteY2" fmla="*/ 0 h 108483"/>
                <a:gd name="connsiteX3" fmla="*/ 108636 w 217242"/>
                <a:gd name="connsiteY3" fmla="*/ 108484 h 108483"/>
                <a:gd name="connsiteX4" fmla="*/ 108621 w 217242"/>
                <a:gd name="connsiteY4" fmla="*/ 108484 h 108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7242" h="108483">
                  <a:moveTo>
                    <a:pt x="108621" y="108484"/>
                  </a:moveTo>
                  <a:cubicBezTo>
                    <a:pt x="48637" y="108484"/>
                    <a:pt x="7" y="59916"/>
                    <a:pt x="0" y="0"/>
                  </a:cubicBezTo>
                  <a:lnTo>
                    <a:pt x="217243" y="0"/>
                  </a:lnTo>
                  <a:cubicBezTo>
                    <a:pt x="217243" y="59914"/>
                    <a:pt x="168618" y="108484"/>
                    <a:pt x="108636" y="108484"/>
                  </a:cubicBezTo>
                  <a:cubicBezTo>
                    <a:pt x="108631" y="108484"/>
                    <a:pt x="108626" y="108484"/>
                    <a:pt x="108621" y="108484"/>
                  </a:cubicBezTo>
                  <a:close/>
                </a:path>
              </a:pathLst>
            </a:custGeom>
            <a:solidFill>
              <a:srgbClr val="2071B5"/>
            </a:solidFill>
            <a:ln w="14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 sz="1800" noProof="0"/>
            </a:p>
          </p:txBody>
        </p:sp>
        <p:sp>
          <p:nvSpPr>
            <p:cNvPr id="22" name="Frihandsfigur 21">
              <a:extLst>
                <a:ext uri="{FF2B5EF4-FFF2-40B4-BE49-F238E27FC236}">
                  <a16:creationId xmlns:a16="http://schemas.microsoft.com/office/drawing/2014/main" id="{FEBDF823-A994-7046-B9A0-22F15D3F33C3}"/>
                </a:ext>
              </a:extLst>
            </p:cNvPr>
            <p:cNvSpPr/>
            <p:nvPr/>
          </p:nvSpPr>
          <p:spPr>
            <a:xfrm>
              <a:off x="4085649" y="4951310"/>
              <a:ext cx="781273" cy="84934"/>
            </a:xfrm>
            <a:custGeom>
              <a:avLst/>
              <a:gdLst>
                <a:gd name="connsiteX0" fmla="*/ 595123 w 781273"/>
                <a:gd name="connsiteY0" fmla="*/ 23454 h 84934"/>
                <a:gd name="connsiteX1" fmla="*/ 583493 w 781273"/>
                <a:gd name="connsiteY1" fmla="*/ 52452 h 84934"/>
                <a:gd name="connsiteX2" fmla="*/ 606935 w 781273"/>
                <a:gd name="connsiteY2" fmla="*/ 52442 h 84934"/>
                <a:gd name="connsiteX3" fmla="*/ 595267 w 781273"/>
                <a:gd name="connsiteY3" fmla="*/ 23454 h 84934"/>
                <a:gd name="connsiteX4" fmla="*/ 123589 w 781273"/>
                <a:gd name="connsiteY4" fmla="*/ 23454 h 84934"/>
                <a:gd name="connsiteX5" fmla="*/ 111959 w 781273"/>
                <a:gd name="connsiteY5" fmla="*/ 52452 h 84934"/>
                <a:gd name="connsiteX6" fmla="*/ 135363 w 781273"/>
                <a:gd name="connsiteY6" fmla="*/ 52442 h 84934"/>
                <a:gd name="connsiteX7" fmla="*/ 123734 w 781273"/>
                <a:gd name="connsiteY7" fmla="*/ 23454 h 84934"/>
                <a:gd name="connsiteX8" fmla="*/ 584293 w 781273"/>
                <a:gd name="connsiteY8" fmla="*/ 48 h 84934"/>
                <a:gd name="connsiteX9" fmla="*/ 606136 w 781273"/>
                <a:gd name="connsiteY9" fmla="*/ 48 h 84934"/>
                <a:gd name="connsiteX10" fmla="*/ 641516 w 781273"/>
                <a:gd name="connsiteY10" fmla="*/ 84886 h 84934"/>
                <a:gd name="connsiteX11" fmla="*/ 620001 w 781273"/>
                <a:gd name="connsiteY11" fmla="*/ 84886 h 84934"/>
                <a:gd name="connsiteX12" fmla="*/ 613892 w 781273"/>
                <a:gd name="connsiteY12" fmla="*/ 69775 h 84934"/>
                <a:gd name="connsiteX13" fmla="*/ 576488 w 781273"/>
                <a:gd name="connsiteY13" fmla="*/ 69775 h 84934"/>
                <a:gd name="connsiteX14" fmla="*/ 570389 w 781273"/>
                <a:gd name="connsiteY14" fmla="*/ 84934 h 84934"/>
                <a:gd name="connsiteX15" fmla="*/ 548864 w 781273"/>
                <a:gd name="connsiteY15" fmla="*/ 84934 h 84934"/>
                <a:gd name="connsiteX16" fmla="*/ 112712 w 781273"/>
                <a:gd name="connsiteY16" fmla="*/ 48 h 84934"/>
                <a:gd name="connsiteX17" fmla="*/ 134515 w 781273"/>
                <a:gd name="connsiteY17" fmla="*/ 48 h 84934"/>
                <a:gd name="connsiteX18" fmla="*/ 169992 w 781273"/>
                <a:gd name="connsiteY18" fmla="*/ 84886 h 84934"/>
                <a:gd name="connsiteX19" fmla="*/ 148467 w 781273"/>
                <a:gd name="connsiteY19" fmla="*/ 84886 h 84934"/>
                <a:gd name="connsiteX20" fmla="*/ 142320 w 781273"/>
                <a:gd name="connsiteY20" fmla="*/ 69775 h 84934"/>
                <a:gd name="connsiteX21" fmla="*/ 104917 w 781273"/>
                <a:gd name="connsiteY21" fmla="*/ 69775 h 84934"/>
                <a:gd name="connsiteX22" fmla="*/ 98808 w 781273"/>
                <a:gd name="connsiteY22" fmla="*/ 84934 h 84934"/>
                <a:gd name="connsiteX23" fmla="*/ 77293 w 781273"/>
                <a:gd name="connsiteY23" fmla="*/ 84934 h 84934"/>
                <a:gd name="connsiteX24" fmla="*/ 719820 w 781273"/>
                <a:gd name="connsiteY24" fmla="*/ 0 h 84934"/>
                <a:gd name="connsiteX25" fmla="*/ 742077 w 781273"/>
                <a:gd name="connsiteY25" fmla="*/ 0 h 84934"/>
                <a:gd name="connsiteX26" fmla="*/ 742077 w 781273"/>
                <a:gd name="connsiteY26" fmla="*/ 66042 h 84934"/>
                <a:gd name="connsiteX27" fmla="*/ 781273 w 781273"/>
                <a:gd name="connsiteY27" fmla="*/ 66042 h 84934"/>
                <a:gd name="connsiteX28" fmla="*/ 781273 w 781273"/>
                <a:gd name="connsiteY28" fmla="*/ 84886 h 84934"/>
                <a:gd name="connsiteX29" fmla="*/ 719820 w 781273"/>
                <a:gd name="connsiteY29" fmla="*/ 84886 h 84934"/>
                <a:gd name="connsiteX30" fmla="*/ 648751 w 781273"/>
                <a:gd name="connsiteY30" fmla="*/ 0 h 84934"/>
                <a:gd name="connsiteX31" fmla="*/ 671018 w 781273"/>
                <a:gd name="connsiteY31" fmla="*/ 0 h 84934"/>
                <a:gd name="connsiteX32" fmla="*/ 671018 w 781273"/>
                <a:gd name="connsiteY32" fmla="*/ 66042 h 84934"/>
                <a:gd name="connsiteX33" fmla="*/ 710214 w 781273"/>
                <a:gd name="connsiteY33" fmla="*/ 66042 h 84934"/>
                <a:gd name="connsiteX34" fmla="*/ 710214 w 781273"/>
                <a:gd name="connsiteY34" fmla="*/ 84886 h 84934"/>
                <a:gd name="connsiteX35" fmla="*/ 648751 w 781273"/>
                <a:gd name="connsiteY35" fmla="*/ 84886 h 84934"/>
                <a:gd name="connsiteX36" fmla="*/ 491429 w 781273"/>
                <a:gd name="connsiteY36" fmla="*/ 0 h 84934"/>
                <a:gd name="connsiteX37" fmla="*/ 556293 w 781273"/>
                <a:gd name="connsiteY37" fmla="*/ 0 h 84934"/>
                <a:gd name="connsiteX38" fmla="*/ 556293 w 781273"/>
                <a:gd name="connsiteY38" fmla="*/ 18190 h 84934"/>
                <a:gd name="connsiteX39" fmla="*/ 513686 w 781273"/>
                <a:gd name="connsiteY39" fmla="*/ 18190 h 84934"/>
                <a:gd name="connsiteX40" fmla="*/ 513686 w 781273"/>
                <a:gd name="connsiteY40" fmla="*/ 32338 h 84934"/>
                <a:gd name="connsiteX41" fmla="*/ 549616 w 781273"/>
                <a:gd name="connsiteY41" fmla="*/ 32338 h 84934"/>
                <a:gd name="connsiteX42" fmla="*/ 549616 w 781273"/>
                <a:gd name="connsiteY42" fmla="*/ 50527 h 84934"/>
                <a:gd name="connsiteX43" fmla="*/ 513686 w 781273"/>
                <a:gd name="connsiteY43" fmla="*/ 50527 h 84934"/>
                <a:gd name="connsiteX44" fmla="*/ 513686 w 781273"/>
                <a:gd name="connsiteY44" fmla="*/ 84886 h 84934"/>
                <a:gd name="connsiteX45" fmla="*/ 491429 w 781273"/>
                <a:gd name="connsiteY45" fmla="*/ 84886 h 84934"/>
                <a:gd name="connsiteX46" fmla="*/ 394124 w 781273"/>
                <a:gd name="connsiteY46" fmla="*/ 0 h 84934"/>
                <a:gd name="connsiteX47" fmla="*/ 415380 w 781273"/>
                <a:gd name="connsiteY47" fmla="*/ 0 h 84934"/>
                <a:gd name="connsiteX48" fmla="*/ 453246 w 781273"/>
                <a:gd name="connsiteY48" fmla="*/ 50797 h 84934"/>
                <a:gd name="connsiteX49" fmla="*/ 453246 w 781273"/>
                <a:gd name="connsiteY49" fmla="*/ 0 h 84934"/>
                <a:gd name="connsiteX50" fmla="*/ 474500 w 781273"/>
                <a:gd name="connsiteY50" fmla="*/ 0 h 84934"/>
                <a:gd name="connsiteX51" fmla="*/ 474500 w 781273"/>
                <a:gd name="connsiteY51" fmla="*/ 84886 h 84934"/>
                <a:gd name="connsiteX52" fmla="*/ 453246 w 781273"/>
                <a:gd name="connsiteY52" fmla="*/ 84886 h 84934"/>
                <a:gd name="connsiteX53" fmla="*/ 415380 w 781273"/>
                <a:gd name="connsiteY53" fmla="*/ 34705 h 84934"/>
                <a:gd name="connsiteX54" fmla="*/ 415380 w 781273"/>
                <a:gd name="connsiteY54" fmla="*/ 84886 h 84934"/>
                <a:gd name="connsiteX55" fmla="*/ 394124 w 781273"/>
                <a:gd name="connsiteY55" fmla="*/ 84886 h 84934"/>
                <a:gd name="connsiteX56" fmla="*/ 315887 w 781273"/>
                <a:gd name="connsiteY56" fmla="*/ 0 h 84934"/>
                <a:gd name="connsiteX57" fmla="*/ 378728 w 781273"/>
                <a:gd name="connsiteY57" fmla="*/ 0 h 84934"/>
                <a:gd name="connsiteX58" fmla="*/ 378728 w 781273"/>
                <a:gd name="connsiteY58" fmla="*/ 18190 h 84934"/>
                <a:gd name="connsiteX59" fmla="*/ 338144 w 781273"/>
                <a:gd name="connsiteY59" fmla="*/ 18190 h 84934"/>
                <a:gd name="connsiteX60" fmla="*/ 338144 w 781273"/>
                <a:gd name="connsiteY60" fmla="*/ 31799 h 84934"/>
                <a:gd name="connsiteX61" fmla="*/ 372542 w 781273"/>
                <a:gd name="connsiteY61" fmla="*/ 31799 h 84934"/>
                <a:gd name="connsiteX62" fmla="*/ 372542 w 781273"/>
                <a:gd name="connsiteY62" fmla="*/ 49988 h 84934"/>
                <a:gd name="connsiteX63" fmla="*/ 338144 w 781273"/>
                <a:gd name="connsiteY63" fmla="*/ 49988 h 84934"/>
                <a:gd name="connsiteX64" fmla="*/ 338144 w 781273"/>
                <a:gd name="connsiteY64" fmla="*/ 66696 h 84934"/>
                <a:gd name="connsiteX65" fmla="*/ 378728 w 781273"/>
                <a:gd name="connsiteY65" fmla="*/ 66696 h 84934"/>
                <a:gd name="connsiteX66" fmla="*/ 378728 w 781273"/>
                <a:gd name="connsiteY66" fmla="*/ 84886 h 84934"/>
                <a:gd name="connsiteX67" fmla="*/ 338144 w 781273"/>
                <a:gd name="connsiteY67" fmla="*/ 84886 h 84934"/>
                <a:gd name="connsiteX68" fmla="*/ 315887 w 781273"/>
                <a:gd name="connsiteY68" fmla="*/ 84886 h 84934"/>
                <a:gd name="connsiteX69" fmla="*/ 235954 w 781273"/>
                <a:gd name="connsiteY69" fmla="*/ 0 h 84934"/>
                <a:gd name="connsiteX70" fmla="*/ 305096 w 781273"/>
                <a:gd name="connsiteY70" fmla="*/ 0 h 84934"/>
                <a:gd name="connsiteX71" fmla="*/ 305096 w 781273"/>
                <a:gd name="connsiteY71" fmla="*/ 18190 h 84934"/>
                <a:gd name="connsiteX72" fmla="*/ 280468 w 781273"/>
                <a:gd name="connsiteY72" fmla="*/ 18190 h 84934"/>
                <a:gd name="connsiteX73" fmla="*/ 280468 w 781273"/>
                <a:gd name="connsiteY73" fmla="*/ 84886 h 84934"/>
                <a:gd name="connsiteX74" fmla="*/ 258211 w 781273"/>
                <a:gd name="connsiteY74" fmla="*/ 84886 h 84934"/>
                <a:gd name="connsiteX75" fmla="*/ 258211 w 781273"/>
                <a:gd name="connsiteY75" fmla="*/ 18190 h 84934"/>
                <a:gd name="connsiteX76" fmla="*/ 235954 w 781273"/>
                <a:gd name="connsiteY76" fmla="*/ 18190 h 84934"/>
                <a:gd name="connsiteX77" fmla="*/ 159066 w 781273"/>
                <a:gd name="connsiteY77" fmla="*/ 0 h 84934"/>
                <a:gd name="connsiteX78" fmla="*/ 228198 w 781273"/>
                <a:gd name="connsiteY78" fmla="*/ 0 h 84934"/>
                <a:gd name="connsiteX79" fmla="*/ 228198 w 781273"/>
                <a:gd name="connsiteY79" fmla="*/ 18190 h 84934"/>
                <a:gd name="connsiteX80" fmla="*/ 205941 w 781273"/>
                <a:gd name="connsiteY80" fmla="*/ 18190 h 84934"/>
                <a:gd name="connsiteX81" fmla="*/ 205941 w 781273"/>
                <a:gd name="connsiteY81" fmla="*/ 84886 h 84934"/>
                <a:gd name="connsiteX82" fmla="*/ 183684 w 781273"/>
                <a:gd name="connsiteY82" fmla="*/ 84886 h 84934"/>
                <a:gd name="connsiteX83" fmla="*/ 183684 w 781273"/>
                <a:gd name="connsiteY83" fmla="*/ 18190 h 84934"/>
                <a:gd name="connsiteX84" fmla="*/ 159066 w 781273"/>
                <a:gd name="connsiteY84" fmla="*/ 18190 h 84934"/>
                <a:gd name="connsiteX85" fmla="*/ 0 w 781273"/>
                <a:gd name="connsiteY85" fmla="*/ 0 h 84934"/>
                <a:gd name="connsiteX86" fmla="*/ 21525 w 781273"/>
                <a:gd name="connsiteY86" fmla="*/ 0 h 84934"/>
                <a:gd name="connsiteX87" fmla="*/ 45728 w 781273"/>
                <a:gd name="connsiteY87" fmla="*/ 59680 h 84934"/>
                <a:gd name="connsiteX88" fmla="*/ 45911 w 781273"/>
                <a:gd name="connsiteY88" fmla="*/ 59680 h 84934"/>
                <a:gd name="connsiteX89" fmla="*/ 70124 w 781273"/>
                <a:gd name="connsiteY89" fmla="*/ 0 h 84934"/>
                <a:gd name="connsiteX90" fmla="*/ 91639 w 781273"/>
                <a:gd name="connsiteY90" fmla="*/ 0 h 84934"/>
                <a:gd name="connsiteX91" fmla="*/ 56780 w 781273"/>
                <a:gd name="connsiteY91" fmla="*/ 84886 h 84934"/>
                <a:gd name="connsiteX92" fmla="*/ 34859 w 781273"/>
                <a:gd name="connsiteY92" fmla="*/ 84886 h 84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781273" h="84934">
                  <a:moveTo>
                    <a:pt x="595123" y="23454"/>
                  </a:moveTo>
                  <a:lnTo>
                    <a:pt x="583493" y="52452"/>
                  </a:lnTo>
                  <a:lnTo>
                    <a:pt x="606935" y="52442"/>
                  </a:lnTo>
                  <a:lnTo>
                    <a:pt x="595267" y="23454"/>
                  </a:lnTo>
                  <a:close/>
                  <a:moveTo>
                    <a:pt x="123589" y="23454"/>
                  </a:moveTo>
                  <a:lnTo>
                    <a:pt x="111959" y="52452"/>
                  </a:lnTo>
                  <a:lnTo>
                    <a:pt x="135363" y="52442"/>
                  </a:lnTo>
                  <a:lnTo>
                    <a:pt x="123734" y="23454"/>
                  </a:lnTo>
                  <a:close/>
                  <a:moveTo>
                    <a:pt x="584293" y="48"/>
                  </a:moveTo>
                  <a:lnTo>
                    <a:pt x="606136" y="48"/>
                  </a:lnTo>
                  <a:lnTo>
                    <a:pt x="641516" y="84886"/>
                  </a:lnTo>
                  <a:lnTo>
                    <a:pt x="620001" y="84886"/>
                  </a:lnTo>
                  <a:lnTo>
                    <a:pt x="613892" y="69775"/>
                  </a:lnTo>
                  <a:lnTo>
                    <a:pt x="576488" y="69775"/>
                  </a:lnTo>
                  <a:lnTo>
                    <a:pt x="570389" y="84934"/>
                  </a:lnTo>
                  <a:lnTo>
                    <a:pt x="548864" y="84934"/>
                  </a:lnTo>
                  <a:close/>
                  <a:moveTo>
                    <a:pt x="112712" y="48"/>
                  </a:moveTo>
                  <a:lnTo>
                    <a:pt x="134515" y="48"/>
                  </a:lnTo>
                  <a:lnTo>
                    <a:pt x="169992" y="84886"/>
                  </a:lnTo>
                  <a:lnTo>
                    <a:pt x="148467" y="84886"/>
                  </a:lnTo>
                  <a:lnTo>
                    <a:pt x="142320" y="69775"/>
                  </a:lnTo>
                  <a:lnTo>
                    <a:pt x="104917" y="69775"/>
                  </a:lnTo>
                  <a:lnTo>
                    <a:pt x="98808" y="84934"/>
                  </a:lnTo>
                  <a:lnTo>
                    <a:pt x="77293" y="84934"/>
                  </a:lnTo>
                  <a:close/>
                  <a:moveTo>
                    <a:pt x="719820" y="0"/>
                  </a:moveTo>
                  <a:lnTo>
                    <a:pt x="742077" y="0"/>
                  </a:lnTo>
                  <a:lnTo>
                    <a:pt x="742077" y="66042"/>
                  </a:lnTo>
                  <a:lnTo>
                    <a:pt x="781273" y="66042"/>
                  </a:lnTo>
                  <a:lnTo>
                    <a:pt x="781273" y="84886"/>
                  </a:lnTo>
                  <a:lnTo>
                    <a:pt x="719820" y="84886"/>
                  </a:lnTo>
                  <a:close/>
                  <a:moveTo>
                    <a:pt x="648751" y="0"/>
                  </a:moveTo>
                  <a:lnTo>
                    <a:pt x="671018" y="0"/>
                  </a:lnTo>
                  <a:lnTo>
                    <a:pt x="671018" y="66042"/>
                  </a:lnTo>
                  <a:lnTo>
                    <a:pt x="710214" y="66042"/>
                  </a:lnTo>
                  <a:lnTo>
                    <a:pt x="710214" y="84886"/>
                  </a:lnTo>
                  <a:lnTo>
                    <a:pt x="648751" y="84886"/>
                  </a:lnTo>
                  <a:close/>
                  <a:moveTo>
                    <a:pt x="491429" y="0"/>
                  </a:moveTo>
                  <a:lnTo>
                    <a:pt x="556293" y="0"/>
                  </a:lnTo>
                  <a:lnTo>
                    <a:pt x="556293" y="18190"/>
                  </a:lnTo>
                  <a:lnTo>
                    <a:pt x="513686" y="18190"/>
                  </a:lnTo>
                  <a:lnTo>
                    <a:pt x="513686" y="32338"/>
                  </a:lnTo>
                  <a:lnTo>
                    <a:pt x="549616" y="32338"/>
                  </a:lnTo>
                  <a:lnTo>
                    <a:pt x="549616" y="50527"/>
                  </a:lnTo>
                  <a:lnTo>
                    <a:pt x="513686" y="50527"/>
                  </a:lnTo>
                  <a:lnTo>
                    <a:pt x="513686" y="84886"/>
                  </a:lnTo>
                  <a:lnTo>
                    <a:pt x="491429" y="84886"/>
                  </a:lnTo>
                  <a:close/>
                  <a:moveTo>
                    <a:pt x="394124" y="0"/>
                  </a:moveTo>
                  <a:lnTo>
                    <a:pt x="415380" y="0"/>
                  </a:lnTo>
                  <a:lnTo>
                    <a:pt x="453246" y="50797"/>
                  </a:lnTo>
                  <a:lnTo>
                    <a:pt x="453246" y="0"/>
                  </a:lnTo>
                  <a:lnTo>
                    <a:pt x="474500" y="0"/>
                  </a:lnTo>
                  <a:lnTo>
                    <a:pt x="474500" y="84886"/>
                  </a:lnTo>
                  <a:lnTo>
                    <a:pt x="453246" y="84886"/>
                  </a:lnTo>
                  <a:lnTo>
                    <a:pt x="415380" y="34705"/>
                  </a:lnTo>
                  <a:lnTo>
                    <a:pt x="415380" y="84886"/>
                  </a:lnTo>
                  <a:lnTo>
                    <a:pt x="394124" y="84886"/>
                  </a:lnTo>
                  <a:close/>
                  <a:moveTo>
                    <a:pt x="315887" y="0"/>
                  </a:moveTo>
                  <a:lnTo>
                    <a:pt x="378728" y="0"/>
                  </a:lnTo>
                  <a:lnTo>
                    <a:pt x="378728" y="18190"/>
                  </a:lnTo>
                  <a:lnTo>
                    <a:pt x="338144" y="18190"/>
                  </a:lnTo>
                  <a:lnTo>
                    <a:pt x="338144" y="31799"/>
                  </a:lnTo>
                  <a:lnTo>
                    <a:pt x="372542" y="31799"/>
                  </a:lnTo>
                  <a:lnTo>
                    <a:pt x="372542" y="49988"/>
                  </a:lnTo>
                  <a:lnTo>
                    <a:pt x="338144" y="49988"/>
                  </a:lnTo>
                  <a:lnTo>
                    <a:pt x="338144" y="66696"/>
                  </a:lnTo>
                  <a:lnTo>
                    <a:pt x="378728" y="66696"/>
                  </a:lnTo>
                  <a:lnTo>
                    <a:pt x="378728" y="84886"/>
                  </a:lnTo>
                  <a:lnTo>
                    <a:pt x="338144" y="84886"/>
                  </a:lnTo>
                  <a:lnTo>
                    <a:pt x="315887" y="84886"/>
                  </a:lnTo>
                  <a:close/>
                  <a:moveTo>
                    <a:pt x="235954" y="0"/>
                  </a:moveTo>
                  <a:lnTo>
                    <a:pt x="305096" y="0"/>
                  </a:lnTo>
                  <a:lnTo>
                    <a:pt x="305096" y="18190"/>
                  </a:lnTo>
                  <a:lnTo>
                    <a:pt x="280468" y="18190"/>
                  </a:lnTo>
                  <a:lnTo>
                    <a:pt x="280468" y="84886"/>
                  </a:lnTo>
                  <a:lnTo>
                    <a:pt x="258211" y="84886"/>
                  </a:lnTo>
                  <a:lnTo>
                    <a:pt x="258211" y="18190"/>
                  </a:lnTo>
                  <a:lnTo>
                    <a:pt x="235954" y="18190"/>
                  </a:lnTo>
                  <a:close/>
                  <a:moveTo>
                    <a:pt x="159066" y="0"/>
                  </a:moveTo>
                  <a:lnTo>
                    <a:pt x="228198" y="0"/>
                  </a:lnTo>
                  <a:lnTo>
                    <a:pt x="228198" y="18190"/>
                  </a:lnTo>
                  <a:lnTo>
                    <a:pt x="205941" y="18190"/>
                  </a:lnTo>
                  <a:lnTo>
                    <a:pt x="205941" y="84886"/>
                  </a:lnTo>
                  <a:lnTo>
                    <a:pt x="183684" y="84886"/>
                  </a:lnTo>
                  <a:lnTo>
                    <a:pt x="183684" y="18190"/>
                  </a:lnTo>
                  <a:lnTo>
                    <a:pt x="159066" y="18190"/>
                  </a:lnTo>
                  <a:close/>
                  <a:moveTo>
                    <a:pt x="0" y="0"/>
                  </a:moveTo>
                  <a:lnTo>
                    <a:pt x="21525" y="0"/>
                  </a:lnTo>
                  <a:lnTo>
                    <a:pt x="45728" y="59680"/>
                  </a:lnTo>
                  <a:lnTo>
                    <a:pt x="45911" y="59680"/>
                  </a:lnTo>
                  <a:lnTo>
                    <a:pt x="70124" y="0"/>
                  </a:lnTo>
                  <a:lnTo>
                    <a:pt x="91639" y="0"/>
                  </a:lnTo>
                  <a:lnTo>
                    <a:pt x="56780" y="84886"/>
                  </a:lnTo>
                  <a:lnTo>
                    <a:pt x="34859" y="84886"/>
                  </a:lnTo>
                  <a:close/>
                </a:path>
              </a:pathLst>
            </a:custGeom>
            <a:solidFill>
              <a:srgbClr val="4E4B48"/>
            </a:solidFill>
            <a:ln w="14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en-GB" sz="1800" noProof="0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23850" y="525600"/>
            <a:ext cx="8496300" cy="156097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noProof="0"/>
              <a:t>Click to edit Master title slide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3850" y="2103439"/>
            <a:ext cx="8496300" cy="2613680"/>
          </a:xfrm>
          <a:prstGeom prst="rect">
            <a:avLst/>
          </a:prstGeom>
        </p:spPr>
        <p:txBody>
          <a:bodyPr vert="horz" lIns="90000" tIns="45720" rIns="90000" bIns="45720" rtlCol="0">
            <a:noAutofit/>
          </a:bodyPr>
          <a:lstStyle/>
          <a:p>
            <a:pPr lvl="0"/>
            <a:r>
              <a:rPr lang="en-GB" noProof="0"/>
              <a:t>Click to edit Master text slide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287" y="4901296"/>
            <a:ext cx="2948826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600" b="0">
                <a:solidFill>
                  <a:srgbClr val="737373"/>
                </a:solidFill>
              </a:defRPr>
            </a:lvl1pPr>
          </a:lstStyle>
          <a:p>
            <a:fld id="{C4F303B5-1266-9C43-BA8B-99F4AFA48EFB}" type="datetime1">
              <a:rPr lang="sv-SE" noProof="0" smtClean="0"/>
              <a:t>2024-11-22</a:t>
            </a:fld>
            <a:endParaRPr lang="en-GB" noProof="0"/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AD23396C-F419-E04B-8B2D-18295DF774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40418" y="5003475"/>
            <a:ext cx="324294" cy="8245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 b="0">
                <a:solidFill>
                  <a:srgbClr val="737373"/>
                </a:solidFill>
              </a:defRPr>
            </a:lvl1pPr>
          </a:lstStyle>
          <a:p>
            <a:fld id="{17CD396C-6A52-4D5A-BAE3-92A1CC3BBDE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7" name="Platshållare för sidfot 6">
            <a:extLst>
              <a:ext uri="{FF2B5EF4-FFF2-40B4-BE49-F238E27FC236}">
                <a16:creationId xmlns:a16="http://schemas.microsoft.com/office/drawing/2014/main" id="{8793D5AD-B13B-5B45-8FD0-9E8A3F8D76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84887" y="4901296"/>
            <a:ext cx="2879823" cy="11520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r">
              <a:defRPr sz="600">
                <a:solidFill>
                  <a:srgbClr val="737373"/>
                </a:solidFill>
              </a:defRPr>
            </a:lvl1pPr>
          </a:lstStyle>
          <a:p>
            <a:r>
              <a:rPr lang="en-GB" noProof="0"/>
              <a:t>Go to header/footer to change text  </a:t>
            </a:r>
          </a:p>
        </p:txBody>
      </p:sp>
      <p:sp>
        <p:nvSpPr>
          <p:cNvPr id="6" name="MSIPCMContentMarking" descr="{&quot;HashCode&quot;:-1360946790,&quot;Placement&quot;:&quot;Footer&quot;,&quot;Top&quot;:390.346863,&quot;Left&quot;:0.0,&quot;SlideWidth&quot;:720,&quot;SlideHeight&quot;:405}">
            <a:extLst>
              <a:ext uri="{FF2B5EF4-FFF2-40B4-BE49-F238E27FC236}">
                <a16:creationId xmlns:a16="http://schemas.microsoft.com/office/drawing/2014/main" id="{CC148A09-FE76-4785-B891-70C8E8FD7F79}"/>
              </a:ext>
            </a:extLst>
          </p:cNvPr>
          <p:cNvSpPr txBox="1"/>
          <p:nvPr userDrawn="1"/>
        </p:nvSpPr>
        <p:spPr>
          <a:xfrm>
            <a:off x="0" y="5004288"/>
            <a:ext cx="1113468" cy="92333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1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de-DE" sz="600">
                <a:solidFill>
                  <a:srgbClr val="737373"/>
                </a:solidFill>
                <a:latin typeface="Arial" panose="020B0604020202020204" pitchFamily="34" charset="0"/>
              </a:rPr>
              <a:t>Confidentiality: C1 - Public</a:t>
            </a:r>
            <a:endParaRPr lang="de-DE" sz="600" err="1">
              <a:solidFill>
                <a:srgbClr val="73737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475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  <p:sldLayoutId id="2147483864" r:id="rId12"/>
    <p:sldLayoutId id="2147483865" r:id="rId13"/>
    <p:sldLayoutId id="2147483866" r:id="rId14"/>
    <p:sldLayoutId id="2147483867" r:id="rId15"/>
    <p:sldLayoutId id="2147483868" r:id="rId16"/>
    <p:sldLayoutId id="2147483869" r:id="rId17"/>
    <p:sldLayoutId id="2147483870" r:id="rId18"/>
    <p:sldLayoutId id="2147483871" r:id="rId19"/>
    <p:sldLayoutId id="2147483872" r:id="rId20"/>
    <p:sldLayoutId id="2147483873" r:id="rId21"/>
    <p:sldLayoutId id="2147483874" r:id="rId22"/>
    <p:sldLayoutId id="2147483875" r:id="rId23"/>
    <p:sldLayoutId id="2147483876" r:id="rId24"/>
    <p:sldLayoutId id="2147483877" r:id="rId25"/>
    <p:sldLayoutId id="2147483878" r:id="rId26"/>
    <p:sldLayoutId id="2147483879" r:id="rId27"/>
    <p:sldLayoutId id="2147483880" r:id="rId28"/>
    <p:sldLayoutId id="2147483881" r:id="rId29"/>
  </p:sldLayoutIdLst>
  <p:hf sldNum="0" hdr="0" ftr="0" dt="0"/>
  <p:txStyles>
    <p:titleStyle>
      <a:lvl1pPr algn="l" defTabSz="685783" rtl="0" eaLnBrk="1" latinLnBrk="0" hangingPunct="1">
        <a:lnSpc>
          <a:spcPct val="95000"/>
        </a:lnSpc>
        <a:spcBef>
          <a:spcPct val="0"/>
        </a:spcBef>
        <a:buNone/>
        <a:defRPr sz="3000" b="1" kern="1200" spc="-7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100000"/>
        </a:lnSpc>
        <a:spcBef>
          <a:spcPts val="75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58766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534975" indent="-176209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14357" indent="-179384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88978" indent="-174621" algn="l" defTabSz="685783" rtl="0" eaLnBrk="1" latinLnBrk="0" hangingPunct="1">
        <a:lnSpc>
          <a:spcPct val="100000"/>
        </a:lnSpc>
        <a:spcBef>
          <a:spcPts val="375"/>
        </a:spcBef>
        <a:buFont typeface="Arial" panose="020B0604020202020204" pitchFamily="34" charset="0"/>
        <a:buChar char="•"/>
        <a:tabLst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151">
          <p15:clr>
            <a:srgbClr val="F26B43"/>
          </p15:clr>
        </p15:guide>
        <p15:guide id="4" pos="7529">
          <p15:clr>
            <a:srgbClr val="F26B43"/>
          </p15:clr>
        </p15:guide>
        <p15:guide id="5" orient="horz" pos="133">
          <p15:clr>
            <a:srgbClr val="F26B43"/>
          </p15:clr>
        </p15:guide>
        <p15:guide id="6" orient="horz" pos="4065">
          <p15:clr>
            <a:srgbClr val="F26B43"/>
          </p15:clr>
        </p15:guide>
        <p15:guide id="7" pos="3900">
          <p15:clr>
            <a:srgbClr val="547EBF"/>
          </p15:clr>
        </p15:guide>
        <p15:guide id="8" pos="3780">
          <p15:clr>
            <a:srgbClr val="547EBF"/>
          </p15:clr>
        </p15:guide>
        <p15:guide id="9" pos="272">
          <p15:clr>
            <a:srgbClr val="547EBF"/>
          </p15:clr>
        </p15:guide>
        <p15:guide id="10" pos="7408">
          <p15:clr>
            <a:srgbClr val="547EBF"/>
          </p15:clr>
        </p15:guide>
        <p15:guide id="11" orient="horz" pos="225">
          <p15:clr>
            <a:srgbClr val="547EBF"/>
          </p15:clr>
        </p15:guide>
        <p15:guide id="12" orient="horz" pos="3944">
          <p15:clr>
            <a:srgbClr val="547EBF"/>
          </p15:clr>
        </p15:guide>
        <p15:guide id="16" pos="1481">
          <p15:clr>
            <a:srgbClr val="547EBF"/>
          </p15:clr>
        </p15:guide>
        <p15:guide id="17" pos="2569">
          <p15:clr>
            <a:srgbClr val="547EBF"/>
          </p15:clr>
        </p15:guide>
        <p15:guide id="18" pos="2691">
          <p15:clr>
            <a:srgbClr val="547EBF"/>
          </p15:clr>
        </p15:guide>
        <p15:guide id="19" pos="4989">
          <p15:clr>
            <a:srgbClr val="547EBF"/>
          </p15:clr>
        </p15:guide>
        <p15:guide id="20" pos="5111">
          <p15:clr>
            <a:srgbClr val="547EBF"/>
          </p15:clr>
        </p15:guide>
        <p15:guide id="21" pos="6199">
          <p15:clr>
            <a:srgbClr val="547EBF"/>
          </p15:clr>
        </p15:guide>
        <p15:guide id="22" pos="6320">
          <p15:clr>
            <a:srgbClr val="547EBF"/>
          </p15:clr>
        </p15:guide>
        <p15:guide id="24" pos="1360">
          <p15:clr>
            <a:srgbClr val="547EBF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2" Type="http://schemas.openxmlformats.org/officeDocument/2006/relationships/slideLayout" Target="../slideLayouts/slideLayout61.xml"/><Relationship Id="rId1" Type="http://schemas.openxmlformats.org/officeDocument/2006/relationships/tags" Target="../tags/tag38.xml"/><Relationship Id="rId5" Type="http://schemas.openxmlformats.org/officeDocument/2006/relationships/image" Target="../media/image22.png"/><Relationship Id="rId4" Type="http://schemas.openxmlformats.org/officeDocument/2006/relationships/image" Target="../media/image21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03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3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9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54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1.xml"/><Relationship Id="rId4" Type="http://schemas.openxmlformats.org/officeDocument/2006/relationships/image" Target="../media/image4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6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5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6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56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hyperlink" Target="https://youtu.be/6hObrA2AM9k" TargetMode="External"/><Relationship Id="rId1" Type="http://schemas.openxmlformats.org/officeDocument/2006/relationships/slideLayout" Target="../slideLayouts/slideLayout16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2F8F21BF-D453-1348-B54F-ED9BCA1F3485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86" b="10386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9AD1320C-2414-4717-8F87-F2868C37D4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679691" y="4399200"/>
            <a:ext cx="3600000" cy="360000"/>
          </a:xfrm>
        </p:spPr>
        <p:txBody>
          <a:bodyPr/>
          <a:lstStyle/>
          <a:p>
            <a:r>
              <a:rPr lang="en-GB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November 2024, Jocco Nieuwenhuis</a:t>
            </a:r>
          </a:p>
          <a:p>
            <a:endParaRPr lang="sv-S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6A59D6AA-7335-46B1-9802-E63A02CB99E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lvl="0"/>
            <a:fld id="{D60FC656-F12F-4121-8FD4-F7A77B930E76}" type="datetime1">
              <a:rPr lang="en-GB" noProof="0" smtClean="0"/>
              <a:t>22/11/2024</a:t>
            </a:fld>
            <a:endParaRPr lang="en-GB" noProof="0"/>
          </a:p>
        </p:txBody>
      </p:sp>
      <p:sp>
        <p:nvSpPr>
          <p:cNvPr id="13" name="Platshållare för sidfot 12">
            <a:extLst>
              <a:ext uri="{FF2B5EF4-FFF2-40B4-BE49-F238E27FC236}">
                <a16:creationId xmlns:a16="http://schemas.microsoft.com/office/drawing/2014/main" id="{CC9C4CC6-4DAA-48D0-810F-DF9E345EF9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lvl="0"/>
            <a:r>
              <a:rPr lang="en-US" noProof="0"/>
              <a:t>C4 – Strictly confidential, C3 – Restricted, C2 – Internal, C1 – Public</a:t>
            </a:r>
            <a:endParaRPr lang="en-GB" noProof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C871D53-9AB8-4BAB-85DE-E08B2CA304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lvl="0"/>
            <a:fld id="{B2B07D95-7C69-46C0-AD2A-2DA1650028AD}" type="slidenum">
              <a:rPr lang="en-GB" noProof="0" smtClean="0"/>
              <a:pPr lvl="0"/>
              <a:t>1</a:t>
            </a:fld>
            <a:endParaRPr lang="en-GB" noProof="0"/>
          </a:p>
        </p:txBody>
      </p:sp>
      <p:sp>
        <p:nvSpPr>
          <p:cNvPr id="8" name="Tekstvak 7">
            <a:extLst>
              <a:ext uri="{FF2B5EF4-FFF2-40B4-BE49-F238E27FC236}">
                <a16:creationId xmlns:a16="http://schemas.microsoft.com/office/drawing/2014/main" id="{3D9DE751-965A-999F-C452-DF083C9058AE}"/>
              </a:ext>
            </a:extLst>
          </p:cNvPr>
          <p:cNvSpPr txBox="1"/>
          <p:nvPr/>
        </p:nvSpPr>
        <p:spPr>
          <a:xfrm>
            <a:off x="1781736" y="3321858"/>
            <a:ext cx="736226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nl-NL" sz="3200" b="1" i="1" cap="all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IN Pro"/>
              </a:rPr>
              <a:t>Welke kansen biedt de volatiele energiemarkt de transportsector?</a:t>
            </a:r>
          </a:p>
        </p:txBody>
      </p:sp>
    </p:spTree>
    <p:extLst>
      <p:ext uri="{BB962C8B-B14F-4D97-AF65-F5344CB8AC3E}">
        <p14:creationId xmlns:p14="http://schemas.microsoft.com/office/powerpoint/2010/main" val="1772180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latshållare för bild 11">
            <a:extLst>
              <a:ext uri="{FF2B5EF4-FFF2-40B4-BE49-F238E27FC236}">
                <a16:creationId xmlns:a16="http://schemas.microsoft.com/office/drawing/2014/main" id="{FC1E388E-0F5B-E241-8C71-1B36E2B0708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9389" y="151979"/>
            <a:ext cx="8785322" cy="4742261"/>
          </a:xfrm>
        </p:spPr>
      </p:pic>
      <p:sp>
        <p:nvSpPr>
          <p:cNvPr id="10" name="Rubrik 9">
            <a:extLst>
              <a:ext uri="{FF2B5EF4-FFF2-40B4-BE49-F238E27FC236}">
                <a16:creationId xmlns:a16="http://schemas.microsoft.com/office/drawing/2014/main" id="{947B208A-9C95-4F46-B28B-5851F7E7A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err="1"/>
              <a:t>Dit</a:t>
            </a:r>
            <a:r>
              <a:rPr lang="en-GB" noProof="0"/>
              <a:t> is Vattenfall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1330E1-407A-624F-86B1-07D27E546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err="1"/>
              <a:t>Introductie</a:t>
            </a:r>
            <a:endParaRPr lang="en-GB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E199A5F-E03D-B242-B3AB-F998019D6B7A}"/>
              </a:ext>
            </a:extLst>
          </p:cNvPr>
          <p:cNvSpPr txBox="1"/>
          <p:nvPr/>
        </p:nvSpPr>
        <p:spPr>
          <a:xfrm>
            <a:off x="1763712" y="2848004"/>
            <a:ext cx="561657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Een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van de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grootste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producenten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retailers van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elektriciteit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en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GB" sz="16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warmte</a:t>
            </a:r>
            <a:r>
              <a:rPr kumimoji="0" lang="en-GB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in Europa</a:t>
            </a:r>
          </a:p>
        </p:txBody>
      </p:sp>
      <p:grpSp>
        <p:nvGrpSpPr>
          <p:cNvPr id="13" name="Grupp 12">
            <a:extLst>
              <a:ext uri="{FF2B5EF4-FFF2-40B4-BE49-F238E27FC236}">
                <a16:creationId xmlns:a16="http://schemas.microsoft.com/office/drawing/2014/main" id="{941B7770-E76C-2342-B002-40580D3A900E}"/>
              </a:ext>
            </a:extLst>
          </p:cNvPr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sp>
          <p:nvSpPr>
            <p:cNvPr id="18" name="Frihandsfigur 17">
              <a:extLst>
                <a:ext uri="{FF2B5EF4-FFF2-40B4-BE49-F238E27FC236}">
                  <a16:creationId xmlns:a16="http://schemas.microsoft.com/office/drawing/2014/main" id="{AA9BF22D-138A-4144-A799-951753FDE20F}"/>
                </a:ext>
              </a:extLst>
            </p:cNvPr>
            <p:cNvSpPr/>
            <p:nvPr/>
          </p:nvSpPr>
          <p:spPr>
            <a:xfrm rot="5400000">
              <a:off x="2000250" y="-2000250"/>
              <a:ext cx="5143500" cy="9144000"/>
            </a:xfrm>
            <a:custGeom>
              <a:avLst/>
              <a:gdLst>
                <a:gd name="connsiteX0" fmla="*/ 158750 w 5143500"/>
                <a:gd name="connsiteY0" fmla="*/ 8964612 h 9144000"/>
                <a:gd name="connsiteX1" fmla="*/ 4840289 w 5143500"/>
                <a:gd name="connsiteY1" fmla="*/ 8964612 h 9144000"/>
                <a:gd name="connsiteX2" fmla="*/ 4840289 w 5143500"/>
                <a:gd name="connsiteY2" fmla="*/ 179389 h 9144000"/>
                <a:gd name="connsiteX3" fmla="*/ 158750 w 5143500"/>
                <a:gd name="connsiteY3" fmla="*/ 179389 h 9144000"/>
                <a:gd name="connsiteX4" fmla="*/ 0 w 5143500"/>
                <a:gd name="connsiteY4" fmla="*/ 179389 h 9144000"/>
                <a:gd name="connsiteX5" fmla="*/ 0 w 5143500"/>
                <a:gd name="connsiteY5" fmla="*/ 0 h 9144000"/>
                <a:gd name="connsiteX6" fmla="*/ 5143500 w 5143500"/>
                <a:gd name="connsiteY6" fmla="*/ 0 h 9144000"/>
                <a:gd name="connsiteX7" fmla="*/ 5143500 w 5143500"/>
                <a:gd name="connsiteY7" fmla="*/ 25398 h 9144000"/>
                <a:gd name="connsiteX8" fmla="*/ 5143500 w 5143500"/>
                <a:gd name="connsiteY8" fmla="*/ 25398 h 9144000"/>
                <a:gd name="connsiteX9" fmla="*/ 5143500 w 5143500"/>
                <a:gd name="connsiteY9" fmla="*/ 9033715 h 9144000"/>
                <a:gd name="connsiteX10" fmla="*/ 5143499 w 5143500"/>
                <a:gd name="connsiteY10" fmla="*/ 9033715 h 9144000"/>
                <a:gd name="connsiteX11" fmla="*/ 5143499 w 5143500"/>
                <a:gd name="connsiteY11" fmla="*/ 9144000 h 9144000"/>
                <a:gd name="connsiteX12" fmla="*/ 0 w 5143500"/>
                <a:gd name="connsiteY12" fmla="*/ 9144000 h 9144000"/>
                <a:gd name="connsiteX13" fmla="*/ 0 w 5143500"/>
                <a:gd name="connsiteY13" fmla="*/ 9033714 h 9144000"/>
                <a:gd name="connsiteX14" fmla="*/ 0 w 5143500"/>
                <a:gd name="connsiteY14" fmla="*/ 9033714 h 9144000"/>
                <a:gd name="connsiteX15" fmla="*/ 0 w 5143500"/>
                <a:gd name="connsiteY15" fmla="*/ 179389 h 9144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143500" h="9144000">
                  <a:moveTo>
                    <a:pt x="158750" y="8964612"/>
                  </a:moveTo>
                  <a:lnTo>
                    <a:pt x="4840289" y="8964612"/>
                  </a:lnTo>
                  <a:lnTo>
                    <a:pt x="4840289" y="179389"/>
                  </a:lnTo>
                  <a:lnTo>
                    <a:pt x="158750" y="179389"/>
                  </a:lnTo>
                  <a:close/>
                  <a:moveTo>
                    <a:pt x="0" y="179389"/>
                  </a:moveTo>
                  <a:lnTo>
                    <a:pt x="0" y="0"/>
                  </a:lnTo>
                  <a:lnTo>
                    <a:pt x="5143500" y="0"/>
                  </a:lnTo>
                  <a:lnTo>
                    <a:pt x="5143500" y="25398"/>
                  </a:lnTo>
                  <a:lnTo>
                    <a:pt x="5143500" y="25398"/>
                  </a:lnTo>
                  <a:lnTo>
                    <a:pt x="5143500" y="9033715"/>
                  </a:lnTo>
                  <a:lnTo>
                    <a:pt x="5143499" y="9033715"/>
                  </a:lnTo>
                  <a:lnTo>
                    <a:pt x="5143499" y="9144000"/>
                  </a:lnTo>
                  <a:lnTo>
                    <a:pt x="0" y="9144000"/>
                  </a:lnTo>
                  <a:lnTo>
                    <a:pt x="0" y="9033714"/>
                  </a:lnTo>
                  <a:lnTo>
                    <a:pt x="0" y="9033714"/>
                  </a:lnTo>
                  <a:lnTo>
                    <a:pt x="0" y="17938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3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grpSp>
          <p:nvGrpSpPr>
            <p:cNvPr id="19" name="Logo">
              <a:extLst>
                <a:ext uri="{FF2B5EF4-FFF2-40B4-BE49-F238E27FC236}">
                  <a16:creationId xmlns:a16="http://schemas.microsoft.com/office/drawing/2014/main" id="{038F5600-0995-F74A-8FE6-6E73A103FA91}"/>
                </a:ext>
              </a:extLst>
            </p:cNvPr>
            <p:cNvGrpSpPr/>
            <p:nvPr/>
          </p:nvGrpSpPr>
          <p:grpSpPr>
            <a:xfrm>
              <a:off x="4085649" y="4917137"/>
              <a:ext cx="972702" cy="148746"/>
              <a:chOff x="4085649" y="4917137"/>
              <a:chExt cx="972702" cy="148746"/>
            </a:xfrm>
          </p:grpSpPr>
          <p:sp>
            <p:nvSpPr>
              <p:cNvPr id="20" name="Frihandsfigur 19">
                <a:extLst>
                  <a:ext uri="{FF2B5EF4-FFF2-40B4-BE49-F238E27FC236}">
                    <a16:creationId xmlns:a16="http://schemas.microsoft.com/office/drawing/2014/main" id="{B177A846-E2CA-D743-A63A-E1AC2AC3C4BF}"/>
                  </a:ext>
                </a:extLst>
              </p:cNvPr>
              <p:cNvSpPr/>
              <p:nvPr/>
            </p:nvSpPr>
            <p:spPr>
              <a:xfrm>
                <a:off x="4909411" y="4917137"/>
                <a:ext cx="148940" cy="74384"/>
              </a:xfrm>
              <a:custGeom>
                <a:avLst/>
                <a:gdLst>
                  <a:gd name="connsiteX0" fmla="*/ 108621 w 217242"/>
                  <a:gd name="connsiteY0" fmla="*/ 0 h 108497"/>
                  <a:gd name="connsiteX1" fmla="*/ 0 w 217242"/>
                  <a:gd name="connsiteY1" fmla="*/ 108498 h 108497"/>
                  <a:gd name="connsiteX2" fmla="*/ 217243 w 217242"/>
                  <a:gd name="connsiteY2" fmla="*/ 108498 h 108497"/>
                  <a:gd name="connsiteX3" fmla="*/ 108650 w 217242"/>
                  <a:gd name="connsiteY3" fmla="*/ 0 h 108497"/>
                  <a:gd name="connsiteX4" fmla="*/ 108621 w 217242"/>
                  <a:gd name="connsiteY4" fmla="*/ 0 h 10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97">
                    <a:moveTo>
                      <a:pt x="108621" y="0"/>
                    </a:moveTo>
                    <a:cubicBezTo>
                      <a:pt x="48632" y="0"/>
                      <a:pt x="0" y="48576"/>
                      <a:pt x="0" y="108498"/>
                    </a:cubicBezTo>
                    <a:lnTo>
                      <a:pt x="217243" y="108498"/>
                    </a:lnTo>
                    <a:cubicBezTo>
                      <a:pt x="217257" y="48584"/>
                      <a:pt x="168632" y="8"/>
                      <a:pt x="108650" y="0"/>
                    </a:cubicBezTo>
                    <a:cubicBezTo>
                      <a:pt x="108640" y="0"/>
                      <a:pt x="108631" y="0"/>
                      <a:pt x="108621" y="0"/>
                    </a:cubicBezTo>
                    <a:close/>
                  </a:path>
                </a:pathLst>
              </a:custGeom>
              <a:solidFill>
                <a:srgbClr val="FFDA00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1" name="Frihandsfigur 20">
                <a:extLst>
                  <a:ext uri="{FF2B5EF4-FFF2-40B4-BE49-F238E27FC236}">
                    <a16:creationId xmlns:a16="http://schemas.microsoft.com/office/drawing/2014/main" id="{3CF844B1-77F0-414B-8125-0384C8AAE461}"/>
                  </a:ext>
                </a:extLst>
              </p:cNvPr>
              <p:cNvSpPr/>
              <p:nvPr/>
            </p:nvSpPr>
            <p:spPr>
              <a:xfrm>
                <a:off x="4909411" y="4991508"/>
                <a:ext cx="148940" cy="74375"/>
              </a:xfrm>
              <a:custGeom>
                <a:avLst/>
                <a:gdLst>
                  <a:gd name="connsiteX0" fmla="*/ 108621 w 217242"/>
                  <a:gd name="connsiteY0" fmla="*/ 108484 h 108483"/>
                  <a:gd name="connsiteX1" fmla="*/ 0 w 217242"/>
                  <a:gd name="connsiteY1" fmla="*/ 0 h 108483"/>
                  <a:gd name="connsiteX2" fmla="*/ 217243 w 217242"/>
                  <a:gd name="connsiteY2" fmla="*/ 0 h 108483"/>
                  <a:gd name="connsiteX3" fmla="*/ 108636 w 217242"/>
                  <a:gd name="connsiteY3" fmla="*/ 108484 h 108483"/>
                  <a:gd name="connsiteX4" fmla="*/ 108621 w 217242"/>
                  <a:gd name="connsiteY4" fmla="*/ 108484 h 10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83">
                    <a:moveTo>
                      <a:pt x="108621" y="108484"/>
                    </a:moveTo>
                    <a:cubicBezTo>
                      <a:pt x="48637" y="108484"/>
                      <a:pt x="7" y="59916"/>
                      <a:pt x="0" y="0"/>
                    </a:cubicBezTo>
                    <a:lnTo>
                      <a:pt x="217243" y="0"/>
                    </a:lnTo>
                    <a:cubicBezTo>
                      <a:pt x="217243" y="59914"/>
                      <a:pt x="168618" y="108484"/>
                      <a:pt x="108636" y="108484"/>
                    </a:cubicBezTo>
                    <a:cubicBezTo>
                      <a:pt x="108631" y="108484"/>
                      <a:pt x="108626" y="108484"/>
                      <a:pt x="108621" y="108484"/>
                    </a:cubicBezTo>
                    <a:close/>
                  </a:path>
                </a:pathLst>
              </a:custGeom>
              <a:solidFill>
                <a:srgbClr val="2071B5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22" name="Frihandsfigur 21">
                <a:extLst>
                  <a:ext uri="{FF2B5EF4-FFF2-40B4-BE49-F238E27FC236}">
                    <a16:creationId xmlns:a16="http://schemas.microsoft.com/office/drawing/2014/main" id="{77100300-909D-354A-931D-15502C09258B}"/>
                  </a:ext>
                </a:extLst>
              </p:cNvPr>
              <p:cNvSpPr/>
              <p:nvPr/>
            </p:nvSpPr>
            <p:spPr>
              <a:xfrm>
                <a:off x="4085649" y="4951310"/>
                <a:ext cx="781273" cy="84934"/>
              </a:xfrm>
              <a:custGeom>
                <a:avLst/>
                <a:gdLst>
                  <a:gd name="connsiteX0" fmla="*/ 595123 w 781273"/>
                  <a:gd name="connsiteY0" fmla="*/ 23454 h 84934"/>
                  <a:gd name="connsiteX1" fmla="*/ 583493 w 781273"/>
                  <a:gd name="connsiteY1" fmla="*/ 52452 h 84934"/>
                  <a:gd name="connsiteX2" fmla="*/ 606935 w 781273"/>
                  <a:gd name="connsiteY2" fmla="*/ 52442 h 84934"/>
                  <a:gd name="connsiteX3" fmla="*/ 595267 w 781273"/>
                  <a:gd name="connsiteY3" fmla="*/ 23454 h 84934"/>
                  <a:gd name="connsiteX4" fmla="*/ 123589 w 781273"/>
                  <a:gd name="connsiteY4" fmla="*/ 23454 h 84934"/>
                  <a:gd name="connsiteX5" fmla="*/ 111959 w 781273"/>
                  <a:gd name="connsiteY5" fmla="*/ 52452 h 84934"/>
                  <a:gd name="connsiteX6" fmla="*/ 135363 w 781273"/>
                  <a:gd name="connsiteY6" fmla="*/ 52442 h 84934"/>
                  <a:gd name="connsiteX7" fmla="*/ 123734 w 781273"/>
                  <a:gd name="connsiteY7" fmla="*/ 23454 h 84934"/>
                  <a:gd name="connsiteX8" fmla="*/ 584293 w 781273"/>
                  <a:gd name="connsiteY8" fmla="*/ 48 h 84934"/>
                  <a:gd name="connsiteX9" fmla="*/ 606136 w 781273"/>
                  <a:gd name="connsiteY9" fmla="*/ 48 h 84934"/>
                  <a:gd name="connsiteX10" fmla="*/ 641516 w 781273"/>
                  <a:gd name="connsiteY10" fmla="*/ 84886 h 84934"/>
                  <a:gd name="connsiteX11" fmla="*/ 620001 w 781273"/>
                  <a:gd name="connsiteY11" fmla="*/ 84886 h 84934"/>
                  <a:gd name="connsiteX12" fmla="*/ 613892 w 781273"/>
                  <a:gd name="connsiteY12" fmla="*/ 69775 h 84934"/>
                  <a:gd name="connsiteX13" fmla="*/ 576488 w 781273"/>
                  <a:gd name="connsiteY13" fmla="*/ 69775 h 84934"/>
                  <a:gd name="connsiteX14" fmla="*/ 570389 w 781273"/>
                  <a:gd name="connsiteY14" fmla="*/ 84934 h 84934"/>
                  <a:gd name="connsiteX15" fmla="*/ 548864 w 781273"/>
                  <a:gd name="connsiteY15" fmla="*/ 84934 h 84934"/>
                  <a:gd name="connsiteX16" fmla="*/ 112712 w 781273"/>
                  <a:gd name="connsiteY16" fmla="*/ 48 h 84934"/>
                  <a:gd name="connsiteX17" fmla="*/ 134515 w 781273"/>
                  <a:gd name="connsiteY17" fmla="*/ 48 h 84934"/>
                  <a:gd name="connsiteX18" fmla="*/ 169992 w 781273"/>
                  <a:gd name="connsiteY18" fmla="*/ 84886 h 84934"/>
                  <a:gd name="connsiteX19" fmla="*/ 148467 w 781273"/>
                  <a:gd name="connsiteY19" fmla="*/ 84886 h 84934"/>
                  <a:gd name="connsiteX20" fmla="*/ 142320 w 781273"/>
                  <a:gd name="connsiteY20" fmla="*/ 69775 h 84934"/>
                  <a:gd name="connsiteX21" fmla="*/ 104917 w 781273"/>
                  <a:gd name="connsiteY21" fmla="*/ 69775 h 84934"/>
                  <a:gd name="connsiteX22" fmla="*/ 98808 w 781273"/>
                  <a:gd name="connsiteY22" fmla="*/ 84934 h 84934"/>
                  <a:gd name="connsiteX23" fmla="*/ 77293 w 781273"/>
                  <a:gd name="connsiteY23" fmla="*/ 84934 h 84934"/>
                  <a:gd name="connsiteX24" fmla="*/ 719820 w 781273"/>
                  <a:gd name="connsiteY24" fmla="*/ 0 h 84934"/>
                  <a:gd name="connsiteX25" fmla="*/ 742077 w 781273"/>
                  <a:gd name="connsiteY25" fmla="*/ 0 h 84934"/>
                  <a:gd name="connsiteX26" fmla="*/ 742077 w 781273"/>
                  <a:gd name="connsiteY26" fmla="*/ 66042 h 84934"/>
                  <a:gd name="connsiteX27" fmla="*/ 781273 w 781273"/>
                  <a:gd name="connsiteY27" fmla="*/ 66042 h 84934"/>
                  <a:gd name="connsiteX28" fmla="*/ 781273 w 781273"/>
                  <a:gd name="connsiteY28" fmla="*/ 84886 h 84934"/>
                  <a:gd name="connsiteX29" fmla="*/ 719820 w 781273"/>
                  <a:gd name="connsiteY29" fmla="*/ 84886 h 84934"/>
                  <a:gd name="connsiteX30" fmla="*/ 648751 w 781273"/>
                  <a:gd name="connsiteY30" fmla="*/ 0 h 84934"/>
                  <a:gd name="connsiteX31" fmla="*/ 671018 w 781273"/>
                  <a:gd name="connsiteY31" fmla="*/ 0 h 84934"/>
                  <a:gd name="connsiteX32" fmla="*/ 671018 w 781273"/>
                  <a:gd name="connsiteY32" fmla="*/ 66042 h 84934"/>
                  <a:gd name="connsiteX33" fmla="*/ 710214 w 781273"/>
                  <a:gd name="connsiteY33" fmla="*/ 66042 h 84934"/>
                  <a:gd name="connsiteX34" fmla="*/ 710214 w 781273"/>
                  <a:gd name="connsiteY34" fmla="*/ 84886 h 84934"/>
                  <a:gd name="connsiteX35" fmla="*/ 648751 w 781273"/>
                  <a:gd name="connsiteY35" fmla="*/ 84886 h 84934"/>
                  <a:gd name="connsiteX36" fmla="*/ 491429 w 781273"/>
                  <a:gd name="connsiteY36" fmla="*/ 0 h 84934"/>
                  <a:gd name="connsiteX37" fmla="*/ 556293 w 781273"/>
                  <a:gd name="connsiteY37" fmla="*/ 0 h 84934"/>
                  <a:gd name="connsiteX38" fmla="*/ 556293 w 781273"/>
                  <a:gd name="connsiteY38" fmla="*/ 18190 h 84934"/>
                  <a:gd name="connsiteX39" fmla="*/ 513686 w 781273"/>
                  <a:gd name="connsiteY39" fmla="*/ 18190 h 84934"/>
                  <a:gd name="connsiteX40" fmla="*/ 513686 w 781273"/>
                  <a:gd name="connsiteY40" fmla="*/ 32338 h 84934"/>
                  <a:gd name="connsiteX41" fmla="*/ 549616 w 781273"/>
                  <a:gd name="connsiteY41" fmla="*/ 32338 h 84934"/>
                  <a:gd name="connsiteX42" fmla="*/ 549616 w 781273"/>
                  <a:gd name="connsiteY42" fmla="*/ 50527 h 84934"/>
                  <a:gd name="connsiteX43" fmla="*/ 513686 w 781273"/>
                  <a:gd name="connsiteY43" fmla="*/ 50527 h 84934"/>
                  <a:gd name="connsiteX44" fmla="*/ 513686 w 781273"/>
                  <a:gd name="connsiteY44" fmla="*/ 84886 h 84934"/>
                  <a:gd name="connsiteX45" fmla="*/ 491429 w 781273"/>
                  <a:gd name="connsiteY45" fmla="*/ 84886 h 84934"/>
                  <a:gd name="connsiteX46" fmla="*/ 394124 w 781273"/>
                  <a:gd name="connsiteY46" fmla="*/ 0 h 84934"/>
                  <a:gd name="connsiteX47" fmla="*/ 415380 w 781273"/>
                  <a:gd name="connsiteY47" fmla="*/ 0 h 84934"/>
                  <a:gd name="connsiteX48" fmla="*/ 453246 w 781273"/>
                  <a:gd name="connsiteY48" fmla="*/ 50797 h 84934"/>
                  <a:gd name="connsiteX49" fmla="*/ 453246 w 781273"/>
                  <a:gd name="connsiteY49" fmla="*/ 0 h 84934"/>
                  <a:gd name="connsiteX50" fmla="*/ 474500 w 781273"/>
                  <a:gd name="connsiteY50" fmla="*/ 0 h 84934"/>
                  <a:gd name="connsiteX51" fmla="*/ 474500 w 781273"/>
                  <a:gd name="connsiteY51" fmla="*/ 84886 h 84934"/>
                  <a:gd name="connsiteX52" fmla="*/ 453246 w 781273"/>
                  <a:gd name="connsiteY52" fmla="*/ 84886 h 84934"/>
                  <a:gd name="connsiteX53" fmla="*/ 415380 w 781273"/>
                  <a:gd name="connsiteY53" fmla="*/ 34705 h 84934"/>
                  <a:gd name="connsiteX54" fmla="*/ 415380 w 781273"/>
                  <a:gd name="connsiteY54" fmla="*/ 84886 h 84934"/>
                  <a:gd name="connsiteX55" fmla="*/ 394124 w 781273"/>
                  <a:gd name="connsiteY55" fmla="*/ 84886 h 84934"/>
                  <a:gd name="connsiteX56" fmla="*/ 315887 w 781273"/>
                  <a:gd name="connsiteY56" fmla="*/ 0 h 84934"/>
                  <a:gd name="connsiteX57" fmla="*/ 378728 w 781273"/>
                  <a:gd name="connsiteY57" fmla="*/ 0 h 84934"/>
                  <a:gd name="connsiteX58" fmla="*/ 378728 w 781273"/>
                  <a:gd name="connsiteY58" fmla="*/ 18190 h 84934"/>
                  <a:gd name="connsiteX59" fmla="*/ 338144 w 781273"/>
                  <a:gd name="connsiteY59" fmla="*/ 18190 h 84934"/>
                  <a:gd name="connsiteX60" fmla="*/ 338144 w 781273"/>
                  <a:gd name="connsiteY60" fmla="*/ 31799 h 84934"/>
                  <a:gd name="connsiteX61" fmla="*/ 372542 w 781273"/>
                  <a:gd name="connsiteY61" fmla="*/ 31799 h 84934"/>
                  <a:gd name="connsiteX62" fmla="*/ 372542 w 781273"/>
                  <a:gd name="connsiteY62" fmla="*/ 49988 h 84934"/>
                  <a:gd name="connsiteX63" fmla="*/ 338144 w 781273"/>
                  <a:gd name="connsiteY63" fmla="*/ 49988 h 84934"/>
                  <a:gd name="connsiteX64" fmla="*/ 338144 w 781273"/>
                  <a:gd name="connsiteY64" fmla="*/ 66696 h 84934"/>
                  <a:gd name="connsiteX65" fmla="*/ 378728 w 781273"/>
                  <a:gd name="connsiteY65" fmla="*/ 66696 h 84934"/>
                  <a:gd name="connsiteX66" fmla="*/ 378728 w 781273"/>
                  <a:gd name="connsiteY66" fmla="*/ 84886 h 84934"/>
                  <a:gd name="connsiteX67" fmla="*/ 338144 w 781273"/>
                  <a:gd name="connsiteY67" fmla="*/ 84886 h 84934"/>
                  <a:gd name="connsiteX68" fmla="*/ 315887 w 781273"/>
                  <a:gd name="connsiteY68" fmla="*/ 84886 h 84934"/>
                  <a:gd name="connsiteX69" fmla="*/ 235954 w 781273"/>
                  <a:gd name="connsiteY69" fmla="*/ 0 h 84934"/>
                  <a:gd name="connsiteX70" fmla="*/ 305096 w 781273"/>
                  <a:gd name="connsiteY70" fmla="*/ 0 h 84934"/>
                  <a:gd name="connsiteX71" fmla="*/ 305096 w 781273"/>
                  <a:gd name="connsiteY71" fmla="*/ 18190 h 84934"/>
                  <a:gd name="connsiteX72" fmla="*/ 280468 w 781273"/>
                  <a:gd name="connsiteY72" fmla="*/ 18190 h 84934"/>
                  <a:gd name="connsiteX73" fmla="*/ 280468 w 781273"/>
                  <a:gd name="connsiteY73" fmla="*/ 84886 h 84934"/>
                  <a:gd name="connsiteX74" fmla="*/ 258211 w 781273"/>
                  <a:gd name="connsiteY74" fmla="*/ 84886 h 84934"/>
                  <a:gd name="connsiteX75" fmla="*/ 258211 w 781273"/>
                  <a:gd name="connsiteY75" fmla="*/ 18190 h 84934"/>
                  <a:gd name="connsiteX76" fmla="*/ 235954 w 781273"/>
                  <a:gd name="connsiteY76" fmla="*/ 18190 h 84934"/>
                  <a:gd name="connsiteX77" fmla="*/ 159066 w 781273"/>
                  <a:gd name="connsiteY77" fmla="*/ 0 h 84934"/>
                  <a:gd name="connsiteX78" fmla="*/ 228198 w 781273"/>
                  <a:gd name="connsiteY78" fmla="*/ 0 h 84934"/>
                  <a:gd name="connsiteX79" fmla="*/ 228198 w 781273"/>
                  <a:gd name="connsiteY79" fmla="*/ 18190 h 84934"/>
                  <a:gd name="connsiteX80" fmla="*/ 205941 w 781273"/>
                  <a:gd name="connsiteY80" fmla="*/ 18190 h 84934"/>
                  <a:gd name="connsiteX81" fmla="*/ 205941 w 781273"/>
                  <a:gd name="connsiteY81" fmla="*/ 84886 h 84934"/>
                  <a:gd name="connsiteX82" fmla="*/ 183684 w 781273"/>
                  <a:gd name="connsiteY82" fmla="*/ 84886 h 84934"/>
                  <a:gd name="connsiteX83" fmla="*/ 183684 w 781273"/>
                  <a:gd name="connsiteY83" fmla="*/ 18190 h 84934"/>
                  <a:gd name="connsiteX84" fmla="*/ 159066 w 781273"/>
                  <a:gd name="connsiteY84" fmla="*/ 18190 h 84934"/>
                  <a:gd name="connsiteX85" fmla="*/ 0 w 781273"/>
                  <a:gd name="connsiteY85" fmla="*/ 0 h 84934"/>
                  <a:gd name="connsiteX86" fmla="*/ 21525 w 781273"/>
                  <a:gd name="connsiteY86" fmla="*/ 0 h 84934"/>
                  <a:gd name="connsiteX87" fmla="*/ 45728 w 781273"/>
                  <a:gd name="connsiteY87" fmla="*/ 59680 h 84934"/>
                  <a:gd name="connsiteX88" fmla="*/ 45911 w 781273"/>
                  <a:gd name="connsiteY88" fmla="*/ 59680 h 84934"/>
                  <a:gd name="connsiteX89" fmla="*/ 70124 w 781273"/>
                  <a:gd name="connsiteY89" fmla="*/ 0 h 84934"/>
                  <a:gd name="connsiteX90" fmla="*/ 91639 w 781273"/>
                  <a:gd name="connsiteY90" fmla="*/ 0 h 84934"/>
                  <a:gd name="connsiteX91" fmla="*/ 56780 w 781273"/>
                  <a:gd name="connsiteY91" fmla="*/ 84886 h 84934"/>
                  <a:gd name="connsiteX92" fmla="*/ 34859 w 781273"/>
                  <a:gd name="connsiteY92" fmla="*/ 84886 h 84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</a:cxnLst>
                <a:rect l="l" t="t" r="r" b="b"/>
                <a:pathLst>
                  <a:path w="781273" h="84934">
                    <a:moveTo>
                      <a:pt x="595123" y="23454"/>
                    </a:moveTo>
                    <a:lnTo>
                      <a:pt x="583493" y="52452"/>
                    </a:lnTo>
                    <a:lnTo>
                      <a:pt x="606935" y="52442"/>
                    </a:lnTo>
                    <a:lnTo>
                      <a:pt x="595267" y="23454"/>
                    </a:lnTo>
                    <a:close/>
                    <a:moveTo>
                      <a:pt x="123589" y="23454"/>
                    </a:moveTo>
                    <a:lnTo>
                      <a:pt x="111959" y="52452"/>
                    </a:lnTo>
                    <a:lnTo>
                      <a:pt x="135363" y="52442"/>
                    </a:lnTo>
                    <a:lnTo>
                      <a:pt x="123734" y="23454"/>
                    </a:lnTo>
                    <a:close/>
                    <a:moveTo>
                      <a:pt x="584293" y="48"/>
                    </a:moveTo>
                    <a:lnTo>
                      <a:pt x="606136" y="48"/>
                    </a:lnTo>
                    <a:lnTo>
                      <a:pt x="641516" y="84886"/>
                    </a:lnTo>
                    <a:lnTo>
                      <a:pt x="620001" y="84886"/>
                    </a:lnTo>
                    <a:lnTo>
                      <a:pt x="613892" y="69775"/>
                    </a:lnTo>
                    <a:lnTo>
                      <a:pt x="576488" y="69775"/>
                    </a:lnTo>
                    <a:lnTo>
                      <a:pt x="570389" y="84934"/>
                    </a:lnTo>
                    <a:lnTo>
                      <a:pt x="548864" y="84934"/>
                    </a:lnTo>
                    <a:close/>
                    <a:moveTo>
                      <a:pt x="112712" y="48"/>
                    </a:moveTo>
                    <a:lnTo>
                      <a:pt x="134515" y="48"/>
                    </a:lnTo>
                    <a:lnTo>
                      <a:pt x="169992" y="84886"/>
                    </a:lnTo>
                    <a:lnTo>
                      <a:pt x="148467" y="84886"/>
                    </a:lnTo>
                    <a:lnTo>
                      <a:pt x="142320" y="69775"/>
                    </a:lnTo>
                    <a:lnTo>
                      <a:pt x="104917" y="69775"/>
                    </a:lnTo>
                    <a:lnTo>
                      <a:pt x="98808" y="84934"/>
                    </a:lnTo>
                    <a:lnTo>
                      <a:pt x="77293" y="84934"/>
                    </a:lnTo>
                    <a:close/>
                    <a:moveTo>
                      <a:pt x="719820" y="0"/>
                    </a:moveTo>
                    <a:lnTo>
                      <a:pt x="742077" y="0"/>
                    </a:lnTo>
                    <a:lnTo>
                      <a:pt x="742077" y="66042"/>
                    </a:lnTo>
                    <a:lnTo>
                      <a:pt x="781273" y="66042"/>
                    </a:lnTo>
                    <a:lnTo>
                      <a:pt x="781273" y="84886"/>
                    </a:lnTo>
                    <a:lnTo>
                      <a:pt x="719820" y="84886"/>
                    </a:lnTo>
                    <a:close/>
                    <a:moveTo>
                      <a:pt x="648751" y="0"/>
                    </a:moveTo>
                    <a:lnTo>
                      <a:pt x="671018" y="0"/>
                    </a:lnTo>
                    <a:lnTo>
                      <a:pt x="671018" y="66042"/>
                    </a:lnTo>
                    <a:lnTo>
                      <a:pt x="710214" y="66042"/>
                    </a:lnTo>
                    <a:lnTo>
                      <a:pt x="710214" y="84886"/>
                    </a:lnTo>
                    <a:lnTo>
                      <a:pt x="648751" y="84886"/>
                    </a:lnTo>
                    <a:close/>
                    <a:moveTo>
                      <a:pt x="491429" y="0"/>
                    </a:moveTo>
                    <a:lnTo>
                      <a:pt x="556293" y="0"/>
                    </a:lnTo>
                    <a:lnTo>
                      <a:pt x="556293" y="18190"/>
                    </a:lnTo>
                    <a:lnTo>
                      <a:pt x="513686" y="18190"/>
                    </a:lnTo>
                    <a:lnTo>
                      <a:pt x="513686" y="32338"/>
                    </a:lnTo>
                    <a:lnTo>
                      <a:pt x="549616" y="32338"/>
                    </a:lnTo>
                    <a:lnTo>
                      <a:pt x="549616" y="50527"/>
                    </a:lnTo>
                    <a:lnTo>
                      <a:pt x="513686" y="50527"/>
                    </a:lnTo>
                    <a:lnTo>
                      <a:pt x="513686" y="84886"/>
                    </a:lnTo>
                    <a:lnTo>
                      <a:pt x="491429" y="84886"/>
                    </a:lnTo>
                    <a:close/>
                    <a:moveTo>
                      <a:pt x="394124" y="0"/>
                    </a:moveTo>
                    <a:lnTo>
                      <a:pt x="415380" y="0"/>
                    </a:lnTo>
                    <a:lnTo>
                      <a:pt x="453246" y="50797"/>
                    </a:lnTo>
                    <a:lnTo>
                      <a:pt x="453246" y="0"/>
                    </a:lnTo>
                    <a:lnTo>
                      <a:pt x="474500" y="0"/>
                    </a:lnTo>
                    <a:lnTo>
                      <a:pt x="474500" y="84886"/>
                    </a:lnTo>
                    <a:lnTo>
                      <a:pt x="453246" y="84886"/>
                    </a:lnTo>
                    <a:lnTo>
                      <a:pt x="415380" y="34705"/>
                    </a:lnTo>
                    <a:lnTo>
                      <a:pt x="415380" y="84886"/>
                    </a:lnTo>
                    <a:lnTo>
                      <a:pt x="394124" y="84886"/>
                    </a:lnTo>
                    <a:close/>
                    <a:moveTo>
                      <a:pt x="315887" y="0"/>
                    </a:moveTo>
                    <a:lnTo>
                      <a:pt x="378728" y="0"/>
                    </a:lnTo>
                    <a:lnTo>
                      <a:pt x="378728" y="18190"/>
                    </a:lnTo>
                    <a:lnTo>
                      <a:pt x="338144" y="18190"/>
                    </a:lnTo>
                    <a:lnTo>
                      <a:pt x="338144" y="31799"/>
                    </a:lnTo>
                    <a:lnTo>
                      <a:pt x="372542" y="31799"/>
                    </a:lnTo>
                    <a:lnTo>
                      <a:pt x="372542" y="49988"/>
                    </a:lnTo>
                    <a:lnTo>
                      <a:pt x="338144" y="49988"/>
                    </a:lnTo>
                    <a:lnTo>
                      <a:pt x="338144" y="66696"/>
                    </a:lnTo>
                    <a:lnTo>
                      <a:pt x="378728" y="66696"/>
                    </a:lnTo>
                    <a:lnTo>
                      <a:pt x="378728" y="84886"/>
                    </a:lnTo>
                    <a:lnTo>
                      <a:pt x="338144" y="84886"/>
                    </a:lnTo>
                    <a:lnTo>
                      <a:pt x="315887" y="84886"/>
                    </a:lnTo>
                    <a:close/>
                    <a:moveTo>
                      <a:pt x="235954" y="0"/>
                    </a:moveTo>
                    <a:lnTo>
                      <a:pt x="305096" y="0"/>
                    </a:lnTo>
                    <a:lnTo>
                      <a:pt x="305096" y="18190"/>
                    </a:lnTo>
                    <a:lnTo>
                      <a:pt x="280468" y="18190"/>
                    </a:lnTo>
                    <a:lnTo>
                      <a:pt x="280468" y="84886"/>
                    </a:lnTo>
                    <a:lnTo>
                      <a:pt x="258211" y="84886"/>
                    </a:lnTo>
                    <a:lnTo>
                      <a:pt x="258211" y="18190"/>
                    </a:lnTo>
                    <a:lnTo>
                      <a:pt x="235954" y="18190"/>
                    </a:lnTo>
                    <a:close/>
                    <a:moveTo>
                      <a:pt x="159066" y="0"/>
                    </a:moveTo>
                    <a:lnTo>
                      <a:pt x="228198" y="0"/>
                    </a:lnTo>
                    <a:lnTo>
                      <a:pt x="228198" y="18190"/>
                    </a:lnTo>
                    <a:lnTo>
                      <a:pt x="205941" y="18190"/>
                    </a:lnTo>
                    <a:lnTo>
                      <a:pt x="205941" y="84886"/>
                    </a:lnTo>
                    <a:lnTo>
                      <a:pt x="183684" y="84886"/>
                    </a:lnTo>
                    <a:lnTo>
                      <a:pt x="183684" y="18190"/>
                    </a:lnTo>
                    <a:lnTo>
                      <a:pt x="159066" y="18190"/>
                    </a:lnTo>
                    <a:close/>
                    <a:moveTo>
                      <a:pt x="0" y="0"/>
                    </a:moveTo>
                    <a:lnTo>
                      <a:pt x="21525" y="0"/>
                    </a:lnTo>
                    <a:lnTo>
                      <a:pt x="45728" y="59680"/>
                    </a:lnTo>
                    <a:lnTo>
                      <a:pt x="45911" y="59680"/>
                    </a:lnTo>
                    <a:lnTo>
                      <a:pt x="70124" y="0"/>
                    </a:lnTo>
                    <a:lnTo>
                      <a:pt x="91639" y="0"/>
                    </a:lnTo>
                    <a:lnTo>
                      <a:pt x="56780" y="84886"/>
                    </a:lnTo>
                    <a:lnTo>
                      <a:pt x="34859" y="84886"/>
                    </a:lnTo>
                    <a:close/>
                  </a:path>
                </a:pathLst>
              </a:custGeom>
              <a:solidFill>
                <a:srgbClr val="4E4B48"/>
              </a:solidFill>
              <a:ln w="1400" cap="flat">
                <a:noFill/>
                <a:prstDash val="solid"/>
                <a:miter/>
              </a:ln>
            </p:spPr>
            <p:txBody>
              <a:bodyPr wrap="square" rtlCol="0" anchor="ctr">
                <a:noAutofit/>
              </a:bodyPr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29009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F68145-3B56-421D-8B33-DDA2F3E73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407906"/>
            <a:ext cx="5156922" cy="448805"/>
          </a:xfrm>
        </p:spPr>
        <p:txBody>
          <a:bodyPr/>
          <a:lstStyle/>
          <a:p>
            <a:pPr algn="ctr"/>
            <a:r>
              <a:rPr lang="en-GB" sz="3600" err="1"/>
              <a:t>Dit</a:t>
            </a:r>
            <a:r>
              <a:rPr lang="en-GB" sz="3600"/>
              <a:t> is Vattenfall</a:t>
            </a:r>
            <a:endParaRPr lang="en-GB" sz="3600">
              <a:cs typeface="Arial"/>
            </a:endParaRP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97C94A98-9E80-4824-A599-D140A17FA3E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01981" y="856711"/>
            <a:ext cx="4950292" cy="3776954"/>
          </a:xfrm>
          <a:prstGeom prst="rect">
            <a:avLst/>
          </a:prstGeom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0B9668-09E4-430E-A02D-9E64F99E3A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/>
              <a:t>Confidentiality - Medium (C2)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6CB027F8-C7DD-438A-89B8-623152C2457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57801" y="856711"/>
            <a:ext cx="3683339" cy="3900007"/>
          </a:xfrm>
          <a:prstGeom prst="rect">
            <a:avLst/>
          </a:prstGeom>
        </p:spPr>
      </p:pic>
      <p:pic>
        <p:nvPicPr>
          <p:cNvPr id="11" name="Afbeelding 10" descr="Afbeelding met schermafbeelding&#10;&#10;Automatisch gegenereerde beschrijving">
            <a:extLst>
              <a:ext uri="{FF2B5EF4-FFF2-40B4-BE49-F238E27FC236}">
                <a16:creationId xmlns:a16="http://schemas.microsoft.com/office/drawing/2014/main" id="{4F681642-FD61-8B4B-8CAB-E113C849006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39"/>
          <a:stretch/>
        </p:blipFill>
        <p:spPr>
          <a:xfrm>
            <a:off x="292823" y="823665"/>
            <a:ext cx="4723677" cy="3746500"/>
          </a:xfrm>
          <a:prstGeom prst="rect">
            <a:avLst/>
          </a:prstGeom>
        </p:spPr>
      </p:pic>
      <p:pic>
        <p:nvPicPr>
          <p:cNvPr id="7" name="Tijdelijke aanduiding voor inhoud 4">
            <a:extLst>
              <a:ext uri="{FF2B5EF4-FFF2-40B4-BE49-F238E27FC236}">
                <a16:creationId xmlns:a16="http://schemas.microsoft.com/office/drawing/2014/main" id="{39596A79-973D-DC47-8CFE-7DCC957CEDE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15"/>
          <a:stretch/>
        </p:blipFill>
        <p:spPr>
          <a:xfrm>
            <a:off x="109141" y="850612"/>
            <a:ext cx="4716859" cy="37637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42446739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14D8F46-0FB2-4982-0CF0-7BB583FBA45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191" y="1191"/>
          <a:ext cx="1191" cy="1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59" imgH="360" progId="TCLayout.ActiveDocument.1">
                  <p:embed/>
                </p:oleObj>
              </mc:Choice>
              <mc:Fallback>
                <p:oleObj name="think-cell Slide" r:id="rId3" imgW="359" imgH="36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14D8F46-0FB2-4982-0CF0-7BB583FBA45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1" y="1191"/>
                        <a:ext cx="1191" cy="11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2293A2E5-44C9-5301-E78C-CCB0B29DA6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5"/>
          <a:srcRect t="11092" b="11092"/>
          <a:stretch/>
        </p:blipFill>
        <p:spPr/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96A0B12-668D-2423-5A4A-40C31F44D8A7}"/>
              </a:ext>
            </a:extLst>
          </p:cNvPr>
          <p:cNvSpPr/>
          <p:nvPr/>
        </p:nvSpPr>
        <p:spPr>
          <a:xfrm>
            <a:off x="179388" y="158750"/>
            <a:ext cx="8785224" cy="4681538"/>
          </a:xfrm>
          <a:prstGeom prst="rect">
            <a:avLst/>
          </a:prstGeom>
          <a:solidFill>
            <a:srgbClr val="0000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5143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013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9CCD035-E0D9-52D5-EDDB-3A2798FEF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CD396C-6A52-4D5A-BAE3-92A1CC3BBDE0}" type="slidenum">
              <a:rPr kumimoji="0" lang="en-GB" sz="600" b="0" i="0" u="none" strike="noStrike" kern="1200" cap="none" spc="0" normalizeH="0" baseline="0" noProof="0">
                <a:ln>
                  <a:noFill/>
                </a:ln>
                <a:solidFill>
                  <a:srgbClr val="737373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pPr marL="0" marR="0" lvl="0" indent="0" algn="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GB" sz="600" b="0" i="0" u="none" strike="noStrike" kern="1200" cap="none" spc="0" normalizeH="0" baseline="0" noProof="0">
              <a:ln>
                <a:noFill/>
              </a:ln>
              <a:solidFill>
                <a:srgbClr val="737373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97A0679-FA2E-D0D9-E041-DFCC68603F90}"/>
              </a:ext>
            </a:extLst>
          </p:cNvPr>
          <p:cNvSpPr txBox="1">
            <a:spLocks/>
          </p:cNvSpPr>
          <p:nvPr/>
        </p:nvSpPr>
        <p:spPr>
          <a:xfrm>
            <a:off x="324000" y="1719827"/>
            <a:ext cx="8496000" cy="1560972"/>
          </a:xfrm>
          <a:prstGeom prst="rect">
            <a:avLst/>
          </a:prstGeom>
        </p:spPr>
        <p:txBody>
          <a:bodyPr vert="horz" anchor="ctr"/>
          <a:lstStyle>
            <a:lvl1pPr algn="l" defTabSz="914377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sz="4000" b="1" kern="1200" spc="-93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685783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7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Bijdrage</a:t>
            </a:r>
            <a:r>
              <a:rPr kumimoji="0" lang="en-US" sz="4500" b="1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US" sz="4500" b="1" i="0" u="none" strike="noStrike" kern="1200" cap="none" spc="-7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leveren</a:t>
            </a:r>
            <a:r>
              <a:rPr kumimoji="0" lang="en-US" sz="4500" b="1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US" sz="4500" b="1" i="0" u="none" strike="noStrike" kern="1200" cap="none" spc="-7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aan</a:t>
            </a:r>
            <a:r>
              <a:rPr kumimoji="0" lang="en-US" sz="4500" b="1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</a:p>
          <a:p>
            <a:pPr marL="0" marR="0" lvl="0" indent="0" algn="ctr" defTabSz="685783" rtl="0" eaLnBrk="1" fontAlgn="auto" latinLnBrk="0" hangingPunct="1">
              <a:lnSpc>
                <a:spcPct val="95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i="0" u="none" strike="noStrike" kern="1200" cap="none" spc="-7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fossielvrij</a:t>
            </a:r>
            <a:r>
              <a:rPr kumimoji="0" lang="en-US" sz="4500" b="1" i="0" u="none" strike="noStrike" kern="1200" cap="none" spc="-7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 </a:t>
            </a:r>
            <a:r>
              <a:rPr kumimoji="0" lang="en-US" sz="4500" b="1" i="0" u="none" strike="noStrike" kern="1200" cap="none" spc="-7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j-ea"/>
                <a:cs typeface="+mj-cs"/>
              </a:rPr>
              <a:t>leven</a:t>
            </a:r>
            <a:endParaRPr kumimoji="0" lang="en-US" sz="4500" b="1" i="0" u="none" strike="noStrike" kern="1200" cap="none" spc="-7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j-ea"/>
              <a:cs typeface="+mj-cs"/>
            </a:endParaRP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BBC8B7BD-63DB-7BCB-C4F1-302082BB5957}"/>
              </a:ext>
            </a:extLst>
          </p:cNvPr>
          <p:cNvSpPr txBox="1">
            <a:spLocks/>
          </p:cNvSpPr>
          <p:nvPr/>
        </p:nvSpPr>
        <p:spPr>
          <a:xfrm>
            <a:off x="1763714" y="276227"/>
            <a:ext cx="5616575" cy="276999"/>
          </a:xfrm>
          <a:prstGeom prst="rect">
            <a:avLst/>
          </a:prstGeom>
        </p:spPr>
        <p:txBody>
          <a:bodyPr anchor="t">
            <a:normAutofit/>
          </a:bodyPr>
          <a:lstStyle>
            <a:lvl1pPr marL="228594" indent="-228594" algn="l" defTabSz="914377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78355" indent="-239178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13300" indent="-234945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52476" indent="-239178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5304" indent="-232828" algn="l" defTabSz="914377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Strategie</a:t>
            </a: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Vattenfall</a:t>
            </a:r>
          </a:p>
        </p:txBody>
      </p:sp>
    </p:spTree>
    <p:extLst>
      <p:ext uri="{BB962C8B-B14F-4D97-AF65-F5344CB8AC3E}">
        <p14:creationId xmlns:p14="http://schemas.microsoft.com/office/powerpoint/2010/main" val="5201108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!!BG">
            <a:extLst>
              <a:ext uri="{FF2B5EF4-FFF2-40B4-BE49-F238E27FC236}">
                <a16:creationId xmlns:a16="http://schemas.microsoft.com/office/drawing/2014/main" id="{9BF3A96E-261B-2941-94EC-92E436612283}"/>
              </a:ext>
            </a:extLst>
          </p:cNvPr>
          <p:cNvSpPr/>
          <p:nvPr/>
        </p:nvSpPr>
        <p:spPr>
          <a:xfrm>
            <a:off x="179389" y="158751"/>
            <a:ext cx="4321175" cy="468153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8B3B6E0B-DCA1-E345-87D9-07E47CC140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err="1">
                <a:solidFill>
                  <a:schemeClr val="tx1">
                    <a:lumMod val="85000"/>
                    <a:lumOff val="15000"/>
                  </a:schemeClr>
                </a:solidFill>
              </a:rPr>
              <a:t>Strategie</a:t>
            </a:r>
            <a:endParaRPr lang="en-GB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4" name="Groep 3">
            <a:extLst>
              <a:ext uri="{FF2B5EF4-FFF2-40B4-BE49-F238E27FC236}">
                <a16:creationId xmlns:a16="http://schemas.microsoft.com/office/drawing/2014/main" id="{3387318A-A565-3773-ABA0-1CDD8E4EEA32}"/>
              </a:ext>
            </a:extLst>
          </p:cNvPr>
          <p:cNvGrpSpPr/>
          <p:nvPr/>
        </p:nvGrpSpPr>
        <p:grpSpPr>
          <a:xfrm>
            <a:off x="865510" y="1603830"/>
            <a:ext cx="3138257" cy="2889793"/>
            <a:chOff x="864558" y="1737846"/>
            <a:chExt cx="4678497" cy="4314242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565EFD6B-D536-3B49-8E82-DE4657A090CE}"/>
                </a:ext>
              </a:extLst>
            </p:cNvPr>
            <p:cNvGrpSpPr/>
            <p:nvPr/>
          </p:nvGrpSpPr>
          <p:grpSpPr>
            <a:xfrm>
              <a:off x="1035909" y="1737847"/>
              <a:ext cx="4315887" cy="4314241"/>
              <a:chOff x="2963854" y="1275838"/>
              <a:chExt cx="3236915" cy="3235681"/>
            </a:xfrm>
            <a:solidFill>
              <a:schemeClr val="bg1"/>
            </a:solidFill>
          </p:grpSpPr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id="{C17B61D8-CA5A-2748-AAA9-B7DAF0598513}"/>
                  </a:ext>
                </a:extLst>
              </p:cNvPr>
              <p:cNvSpPr/>
              <p:nvPr/>
            </p:nvSpPr>
            <p:spPr>
              <a:xfrm>
                <a:off x="2963854" y="1602067"/>
                <a:ext cx="1227989" cy="1775135"/>
              </a:xfrm>
              <a:custGeom>
                <a:avLst/>
                <a:gdLst>
                  <a:gd name="connsiteX0" fmla="*/ 983592 w 1227989"/>
                  <a:gd name="connsiteY0" fmla="*/ 1291631 h 1775135"/>
                  <a:gd name="connsiteX1" fmla="*/ 1227989 w 1227989"/>
                  <a:gd name="connsiteY1" fmla="*/ 790883 h 1775135"/>
                  <a:gd name="connsiteX2" fmla="*/ 653522 w 1227989"/>
                  <a:gd name="connsiteY2" fmla="*/ 0 h 1775135"/>
                  <a:gd name="connsiteX3" fmla="*/ 76820 w 1227989"/>
                  <a:gd name="connsiteY3" fmla="*/ 793861 h 1775135"/>
                  <a:gd name="connsiteX4" fmla="*/ 76820 w 1227989"/>
                  <a:gd name="connsiteY4" fmla="*/ 1775136 h 1775135"/>
                  <a:gd name="connsiteX5" fmla="*/ 1009576 w 1227989"/>
                  <a:gd name="connsiteY5" fmla="*/ 1472029 h 1775135"/>
                  <a:gd name="connsiteX6" fmla="*/ 983592 w 1227989"/>
                  <a:gd name="connsiteY6" fmla="*/ 1291631 h 177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227989" h="1775135">
                    <a:moveTo>
                      <a:pt x="983592" y="1291631"/>
                    </a:moveTo>
                    <a:cubicBezTo>
                      <a:pt x="983384" y="1095937"/>
                      <a:pt x="1073587" y="911118"/>
                      <a:pt x="1227989" y="790883"/>
                    </a:cubicBezTo>
                    <a:lnTo>
                      <a:pt x="653522" y="0"/>
                    </a:lnTo>
                    <a:cubicBezTo>
                      <a:pt x="378437" y="204618"/>
                      <a:pt x="179305" y="478723"/>
                      <a:pt x="76820" y="793861"/>
                    </a:cubicBezTo>
                    <a:cubicBezTo>
                      <a:pt x="-25666" y="1108999"/>
                      <a:pt x="-25548" y="1447887"/>
                      <a:pt x="76820" y="1775136"/>
                    </a:cubicBezTo>
                    <a:lnTo>
                      <a:pt x="1009576" y="1472029"/>
                    </a:lnTo>
                    <a:cubicBezTo>
                      <a:pt x="992296" y="1413458"/>
                      <a:pt x="983545" y="1352699"/>
                      <a:pt x="983592" y="1291631"/>
                    </a:cubicBezTo>
                    <a:close/>
                  </a:path>
                </a:pathLst>
              </a:custGeom>
              <a:grpFill/>
              <a:ln w="39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69" name="Freeform 68">
                <a:extLst>
                  <a:ext uri="{FF2B5EF4-FFF2-40B4-BE49-F238E27FC236}">
                    <a16:creationId xmlns:a16="http://schemas.microsoft.com/office/drawing/2014/main" id="{728E4B88-A6F0-7342-916C-544136A6375E}"/>
                  </a:ext>
                </a:extLst>
              </p:cNvPr>
              <p:cNvSpPr/>
              <p:nvPr/>
            </p:nvSpPr>
            <p:spPr>
              <a:xfrm>
                <a:off x="3052745" y="3111328"/>
                <a:ext cx="1510005" cy="1400191"/>
              </a:xfrm>
              <a:custGeom>
                <a:avLst/>
                <a:gdLst>
                  <a:gd name="connsiteX0" fmla="*/ 932991 w 1510005"/>
                  <a:gd name="connsiteY0" fmla="*/ 0 h 1400191"/>
                  <a:gd name="connsiteX1" fmla="*/ 0 w 1510005"/>
                  <a:gd name="connsiteY1" fmla="*/ 303146 h 1400191"/>
                  <a:gd name="connsiteX2" fmla="*/ 576780 w 1510005"/>
                  <a:gd name="connsiteY2" fmla="*/ 1096928 h 1400191"/>
                  <a:gd name="connsiteX3" fmla="*/ 1510006 w 1510005"/>
                  <a:gd name="connsiteY3" fmla="*/ 1400192 h 1400191"/>
                  <a:gd name="connsiteX4" fmla="*/ 1510006 w 1510005"/>
                  <a:gd name="connsiteY4" fmla="*/ 416957 h 1400191"/>
                  <a:gd name="connsiteX5" fmla="*/ 932991 w 1510005"/>
                  <a:gd name="connsiteY5" fmla="*/ 0 h 140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10005" h="1400191">
                    <a:moveTo>
                      <a:pt x="932991" y="0"/>
                    </a:moveTo>
                    <a:lnTo>
                      <a:pt x="0" y="303146"/>
                    </a:lnTo>
                    <a:cubicBezTo>
                      <a:pt x="109736" y="628003"/>
                      <a:pt x="308711" y="902186"/>
                      <a:pt x="576780" y="1096928"/>
                    </a:cubicBezTo>
                    <a:cubicBezTo>
                      <a:pt x="844849" y="1291671"/>
                      <a:pt x="1167159" y="1396272"/>
                      <a:pt x="1510006" y="1400192"/>
                    </a:cubicBezTo>
                    <a:lnTo>
                      <a:pt x="1510006" y="416957"/>
                    </a:lnTo>
                    <a:cubicBezTo>
                      <a:pt x="1250543" y="408923"/>
                      <a:pt x="1022069" y="243825"/>
                      <a:pt x="932991" y="0"/>
                    </a:cubicBezTo>
                    <a:close/>
                  </a:path>
                </a:pathLst>
              </a:custGeom>
              <a:grpFill/>
              <a:ln w="39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0" name="Freeform 69">
                <a:extLst>
                  <a:ext uri="{FF2B5EF4-FFF2-40B4-BE49-F238E27FC236}">
                    <a16:creationId xmlns:a16="http://schemas.microsoft.com/office/drawing/2014/main" id="{863B91CE-7BF9-A145-8616-08B84D8104FB}"/>
                  </a:ext>
                </a:extLst>
              </p:cNvPr>
              <p:cNvSpPr/>
              <p:nvPr/>
            </p:nvSpPr>
            <p:spPr>
              <a:xfrm>
                <a:off x="4601942" y="3111328"/>
                <a:ext cx="1510005" cy="1400191"/>
              </a:xfrm>
              <a:custGeom>
                <a:avLst/>
                <a:gdLst>
                  <a:gd name="connsiteX0" fmla="*/ 577015 w 1510005"/>
                  <a:gd name="connsiteY0" fmla="*/ 0 h 1400191"/>
                  <a:gd name="connsiteX1" fmla="*/ 0 w 1510005"/>
                  <a:gd name="connsiteY1" fmla="*/ 416957 h 1400191"/>
                  <a:gd name="connsiteX2" fmla="*/ 0 w 1510005"/>
                  <a:gd name="connsiteY2" fmla="*/ 1400192 h 1400191"/>
                  <a:gd name="connsiteX3" fmla="*/ 933187 w 1510005"/>
                  <a:gd name="connsiteY3" fmla="*/ 1096889 h 1400191"/>
                  <a:gd name="connsiteX4" fmla="*/ 1510006 w 1510005"/>
                  <a:gd name="connsiteY4" fmla="*/ 303146 h 14001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510005" h="1400191">
                    <a:moveTo>
                      <a:pt x="577015" y="0"/>
                    </a:moveTo>
                    <a:cubicBezTo>
                      <a:pt x="487933" y="243825"/>
                      <a:pt x="259447" y="408923"/>
                      <a:pt x="0" y="416957"/>
                    </a:cubicBezTo>
                    <a:lnTo>
                      <a:pt x="0" y="1400192"/>
                    </a:lnTo>
                    <a:cubicBezTo>
                      <a:pt x="342846" y="1396272"/>
                      <a:pt x="665117" y="1291671"/>
                      <a:pt x="933187" y="1096889"/>
                    </a:cubicBezTo>
                    <a:cubicBezTo>
                      <a:pt x="1201256" y="902108"/>
                      <a:pt x="1400544" y="628121"/>
                      <a:pt x="1510006" y="303146"/>
                    </a:cubicBezTo>
                    <a:close/>
                  </a:path>
                </a:pathLst>
              </a:custGeom>
              <a:grpFill/>
              <a:ln w="39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1" name="Freeform 70">
                <a:extLst>
                  <a:ext uri="{FF2B5EF4-FFF2-40B4-BE49-F238E27FC236}">
                    <a16:creationId xmlns:a16="http://schemas.microsoft.com/office/drawing/2014/main" id="{1BA3FD3D-D704-7844-B7C9-79F2D167229F}"/>
                  </a:ext>
                </a:extLst>
              </p:cNvPr>
              <p:cNvSpPr/>
              <p:nvPr/>
            </p:nvSpPr>
            <p:spPr>
              <a:xfrm>
                <a:off x="4972614" y="1602067"/>
                <a:ext cx="1228155" cy="1775135"/>
              </a:xfrm>
              <a:custGeom>
                <a:avLst/>
                <a:gdLst>
                  <a:gd name="connsiteX0" fmla="*/ 1151365 w 1228155"/>
                  <a:gd name="connsiteY0" fmla="*/ 793861 h 1775135"/>
                  <a:gd name="connsiteX1" fmla="*/ 574624 w 1228155"/>
                  <a:gd name="connsiteY1" fmla="*/ 0 h 1775135"/>
                  <a:gd name="connsiteX2" fmla="*/ 0 w 1228155"/>
                  <a:gd name="connsiteY2" fmla="*/ 790883 h 1775135"/>
                  <a:gd name="connsiteX3" fmla="*/ 218610 w 1228155"/>
                  <a:gd name="connsiteY3" fmla="*/ 1472029 h 1775135"/>
                  <a:gd name="connsiteX4" fmla="*/ 1151365 w 1228155"/>
                  <a:gd name="connsiteY4" fmla="*/ 1775136 h 1775135"/>
                  <a:gd name="connsiteX5" fmla="*/ 1151365 w 1228155"/>
                  <a:gd name="connsiteY5" fmla="*/ 793861 h 1775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228155" h="1775135">
                    <a:moveTo>
                      <a:pt x="1151365" y="793861"/>
                    </a:moveTo>
                    <a:cubicBezTo>
                      <a:pt x="1048958" y="478723"/>
                      <a:pt x="849591" y="204618"/>
                      <a:pt x="574624" y="0"/>
                    </a:cubicBezTo>
                    <a:lnTo>
                      <a:pt x="0" y="790883"/>
                    </a:lnTo>
                    <a:cubicBezTo>
                      <a:pt x="205873" y="951458"/>
                      <a:pt x="292603" y="1221631"/>
                      <a:pt x="218610" y="1472029"/>
                    </a:cubicBezTo>
                    <a:lnTo>
                      <a:pt x="1151365" y="1775136"/>
                    </a:lnTo>
                    <a:cubicBezTo>
                      <a:pt x="1253733" y="1447887"/>
                      <a:pt x="1253772" y="1108999"/>
                      <a:pt x="1151365" y="793861"/>
                    </a:cubicBezTo>
                    <a:close/>
                  </a:path>
                </a:pathLst>
              </a:custGeom>
              <a:grpFill/>
              <a:ln w="39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  <p:sp>
            <p:nvSpPr>
              <p:cNvPr id="72" name="Freeform 71">
                <a:extLst>
                  <a:ext uri="{FF2B5EF4-FFF2-40B4-BE49-F238E27FC236}">
                    <a16:creationId xmlns:a16="http://schemas.microsoft.com/office/drawing/2014/main" id="{0FD2A3D1-F64E-7F41-AA4E-F382211448F9}"/>
                  </a:ext>
                </a:extLst>
              </p:cNvPr>
              <p:cNvSpPr/>
              <p:nvPr/>
            </p:nvSpPr>
            <p:spPr>
              <a:xfrm>
                <a:off x="3649081" y="1275838"/>
                <a:ext cx="1866490" cy="1093988"/>
              </a:xfrm>
              <a:custGeom>
                <a:avLst/>
                <a:gdLst>
                  <a:gd name="connsiteX0" fmla="*/ 933265 w 1866490"/>
                  <a:gd name="connsiteY0" fmla="*/ 982960 h 1093988"/>
                  <a:gd name="connsiteX1" fmla="*/ 1291945 w 1866490"/>
                  <a:gd name="connsiteY1" fmla="*/ 1093989 h 1093988"/>
                  <a:gd name="connsiteX2" fmla="*/ 1866491 w 1866490"/>
                  <a:gd name="connsiteY2" fmla="*/ 303185 h 1093988"/>
                  <a:gd name="connsiteX3" fmla="*/ 933265 w 1866490"/>
                  <a:gd name="connsiteY3" fmla="*/ 0 h 1093988"/>
                  <a:gd name="connsiteX4" fmla="*/ 0 w 1866490"/>
                  <a:gd name="connsiteY4" fmla="*/ 303185 h 1093988"/>
                  <a:gd name="connsiteX5" fmla="*/ 574546 w 1866490"/>
                  <a:gd name="connsiteY5" fmla="*/ 1093989 h 1093988"/>
                  <a:gd name="connsiteX6" fmla="*/ 933265 w 1866490"/>
                  <a:gd name="connsiteY6" fmla="*/ 982960 h 10939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66490" h="1093988">
                    <a:moveTo>
                      <a:pt x="933265" y="982960"/>
                    </a:moveTo>
                    <a:cubicBezTo>
                      <a:pt x="1061315" y="982764"/>
                      <a:pt x="1186402" y="1021481"/>
                      <a:pt x="1291945" y="1093989"/>
                    </a:cubicBezTo>
                    <a:lnTo>
                      <a:pt x="1866491" y="303185"/>
                    </a:lnTo>
                    <a:cubicBezTo>
                      <a:pt x="1586899" y="104759"/>
                      <a:pt x="1264628" y="0"/>
                      <a:pt x="933265" y="0"/>
                    </a:cubicBezTo>
                    <a:cubicBezTo>
                      <a:pt x="601902" y="0"/>
                      <a:pt x="279631" y="104759"/>
                      <a:pt x="0" y="303185"/>
                    </a:cubicBezTo>
                    <a:lnTo>
                      <a:pt x="574546" y="1093989"/>
                    </a:lnTo>
                    <a:cubicBezTo>
                      <a:pt x="680100" y="1021477"/>
                      <a:pt x="805203" y="982756"/>
                      <a:pt x="933265" y="982960"/>
                    </a:cubicBezTo>
                    <a:close/>
                  </a:path>
                </a:pathLst>
              </a:custGeom>
              <a:grpFill/>
              <a:ln w="39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endParaRPr>
              </a:p>
            </p:txBody>
          </p:sp>
        </p:grp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6EA5A02-A61E-5448-83CE-EF61BDAC7A23}"/>
                </a:ext>
              </a:extLst>
            </p:cNvPr>
            <p:cNvSpPr/>
            <p:nvPr/>
          </p:nvSpPr>
          <p:spPr>
            <a:xfrm>
              <a:off x="1035909" y="2172818"/>
              <a:ext cx="1637319" cy="2366847"/>
            </a:xfrm>
            <a:custGeom>
              <a:avLst/>
              <a:gdLst>
                <a:gd name="connsiteX0" fmla="*/ 983592 w 1227989"/>
                <a:gd name="connsiteY0" fmla="*/ 1291631 h 1775135"/>
                <a:gd name="connsiteX1" fmla="*/ 1227989 w 1227989"/>
                <a:gd name="connsiteY1" fmla="*/ 790883 h 1775135"/>
                <a:gd name="connsiteX2" fmla="*/ 653522 w 1227989"/>
                <a:gd name="connsiteY2" fmla="*/ 0 h 1775135"/>
                <a:gd name="connsiteX3" fmla="*/ 76820 w 1227989"/>
                <a:gd name="connsiteY3" fmla="*/ 793861 h 1775135"/>
                <a:gd name="connsiteX4" fmla="*/ 76820 w 1227989"/>
                <a:gd name="connsiteY4" fmla="*/ 1775136 h 1775135"/>
                <a:gd name="connsiteX5" fmla="*/ 1009576 w 1227989"/>
                <a:gd name="connsiteY5" fmla="*/ 1472029 h 1775135"/>
                <a:gd name="connsiteX6" fmla="*/ 983592 w 1227989"/>
                <a:gd name="connsiteY6" fmla="*/ 1291631 h 177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27989" h="1775135">
                  <a:moveTo>
                    <a:pt x="983592" y="1291631"/>
                  </a:moveTo>
                  <a:cubicBezTo>
                    <a:pt x="983384" y="1095937"/>
                    <a:pt x="1073587" y="911118"/>
                    <a:pt x="1227989" y="790883"/>
                  </a:cubicBezTo>
                  <a:lnTo>
                    <a:pt x="653522" y="0"/>
                  </a:lnTo>
                  <a:cubicBezTo>
                    <a:pt x="378437" y="204618"/>
                    <a:pt x="179305" y="478723"/>
                    <a:pt x="76820" y="793861"/>
                  </a:cubicBezTo>
                  <a:cubicBezTo>
                    <a:pt x="-25666" y="1108999"/>
                    <a:pt x="-25548" y="1447887"/>
                    <a:pt x="76820" y="1775136"/>
                  </a:cubicBezTo>
                  <a:lnTo>
                    <a:pt x="1009576" y="1472029"/>
                  </a:lnTo>
                  <a:cubicBezTo>
                    <a:pt x="992296" y="1413458"/>
                    <a:pt x="983545" y="1352699"/>
                    <a:pt x="983592" y="1291631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3CB4C20D-2EF4-9141-A207-C3E84E77316B}"/>
                </a:ext>
              </a:extLst>
            </p:cNvPr>
            <p:cNvSpPr/>
            <p:nvPr/>
          </p:nvSpPr>
          <p:spPr>
            <a:xfrm>
              <a:off x="1154430" y="4185167"/>
              <a:ext cx="2013340" cy="1866921"/>
            </a:xfrm>
            <a:custGeom>
              <a:avLst/>
              <a:gdLst>
                <a:gd name="connsiteX0" fmla="*/ 932991 w 1510005"/>
                <a:gd name="connsiteY0" fmla="*/ 0 h 1400191"/>
                <a:gd name="connsiteX1" fmla="*/ 0 w 1510005"/>
                <a:gd name="connsiteY1" fmla="*/ 303146 h 1400191"/>
                <a:gd name="connsiteX2" fmla="*/ 576780 w 1510005"/>
                <a:gd name="connsiteY2" fmla="*/ 1096928 h 1400191"/>
                <a:gd name="connsiteX3" fmla="*/ 1510006 w 1510005"/>
                <a:gd name="connsiteY3" fmla="*/ 1400192 h 1400191"/>
                <a:gd name="connsiteX4" fmla="*/ 1510006 w 1510005"/>
                <a:gd name="connsiteY4" fmla="*/ 416957 h 1400191"/>
                <a:gd name="connsiteX5" fmla="*/ 932991 w 1510005"/>
                <a:gd name="connsiteY5" fmla="*/ 0 h 1400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10005" h="1400191">
                  <a:moveTo>
                    <a:pt x="932991" y="0"/>
                  </a:moveTo>
                  <a:lnTo>
                    <a:pt x="0" y="303146"/>
                  </a:lnTo>
                  <a:cubicBezTo>
                    <a:pt x="109736" y="628003"/>
                    <a:pt x="308711" y="902186"/>
                    <a:pt x="576780" y="1096928"/>
                  </a:cubicBezTo>
                  <a:cubicBezTo>
                    <a:pt x="844849" y="1291671"/>
                    <a:pt x="1167159" y="1396272"/>
                    <a:pt x="1510006" y="1400192"/>
                  </a:cubicBezTo>
                  <a:lnTo>
                    <a:pt x="1510006" y="416957"/>
                  </a:lnTo>
                  <a:cubicBezTo>
                    <a:pt x="1250543" y="408923"/>
                    <a:pt x="1022069" y="243825"/>
                    <a:pt x="932991" y="0"/>
                  </a:cubicBezTo>
                  <a:close/>
                </a:path>
              </a:pathLst>
            </a:custGeom>
            <a:solidFill>
              <a:srgbClr val="CDE3F6"/>
            </a:solidFill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418EB5AF-D464-D84F-955B-85DABFF7ED60}"/>
                </a:ext>
              </a:extLst>
            </p:cNvPr>
            <p:cNvSpPr/>
            <p:nvPr/>
          </p:nvSpPr>
          <p:spPr>
            <a:xfrm>
              <a:off x="3220026" y="4185167"/>
              <a:ext cx="2013340" cy="1866921"/>
            </a:xfrm>
            <a:custGeom>
              <a:avLst/>
              <a:gdLst>
                <a:gd name="connsiteX0" fmla="*/ 577015 w 1510005"/>
                <a:gd name="connsiteY0" fmla="*/ 0 h 1400191"/>
                <a:gd name="connsiteX1" fmla="*/ 0 w 1510005"/>
                <a:gd name="connsiteY1" fmla="*/ 416957 h 1400191"/>
                <a:gd name="connsiteX2" fmla="*/ 0 w 1510005"/>
                <a:gd name="connsiteY2" fmla="*/ 1400192 h 1400191"/>
                <a:gd name="connsiteX3" fmla="*/ 933187 w 1510005"/>
                <a:gd name="connsiteY3" fmla="*/ 1096889 h 1400191"/>
                <a:gd name="connsiteX4" fmla="*/ 1510006 w 1510005"/>
                <a:gd name="connsiteY4" fmla="*/ 303146 h 14001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10005" h="1400191">
                  <a:moveTo>
                    <a:pt x="577015" y="0"/>
                  </a:moveTo>
                  <a:cubicBezTo>
                    <a:pt x="487933" y="243825"/>
                    <a:pt x="259447" y="408923"/>
                    <a:pt x="0" y="416957"/>
                  </a:cubicBezTo>
                  <a:lnTo>
                    <a:pt x="0" y="1400192"/>
                  </a:lnTo>
                  <a:cubicBezTo>
                    <a:pt x="342846" y="1396272"/>
                    <a:pt x="665117" y="1291671"/>
                    <a:pt x="933187" y="1096889"/>
                  </a:cubicBezTo>
                  <a:cubicBezTo>
                    <a:pt x="1201256" y="902108"/>
                    <a:pt x="1400544" y="628121"/>
                    <a:pt x="1510006" y="303146"/>
                  </a:cubicBezTo>
                  <a:close/>
                </a:path>
              </a:pathLst>
            </a:custGeom>
            <a:solidFill>
              <a:srgbClr val="9AC8ED"/>
            </a:solidFill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3E99AE83-21F9-D044-BBEC-053C56EF807F}"/>
                </a:ext>
              </a:extLst>
            </p:cNvPr>
            <p:cNvSpPr/>
            <p:nvPr/>
          </p:nvSpPr>
          <p:spPr>
            <a:xfrm>
              <a:off x="3714255" y="2172818"/>
              <a:ext cx="1637540" cy="2366847"/>
            </a:xfrm>
            <a:custGeom>
              <a:avLst/>
              <a:gdLst>
                <a:gd name="connsiteX0" fmla="*/ 1151365 w 1228155"/>
                <a:gd name="connsiteY0" fmla="*/ 793861 h 1775135"/>
                <a:gd name="connsiteX1" fmla="*/ 574624 w 1228155"/>
                <a:gd name="connsiteY1" fmla="*/ 0 h 1775135"/>
                <a:gd name="connsiteX2" fmla="*/ 0 w 1228155"/>
                <a:gd name="connsiteY2" fmla="*/ 790883 h 1775135"/>
                <a:gd name="connsiteX3" fmla="*/ 218610 w 1228155"/>
                <a:gd name="connsiteY3" fmla="*/ 1472029 h 1775135"/>
                <a:gd name="connsiteX4" fmla="*/ 1151365 w 1228155"/>
                <a:gd name="connsiteY4" fmla="*/ 1775136 h 1775135"/>
                <a:gd name="connsiteX5" fmla="*/ 1151365 w 1228155"/>
                <a:gd name="connsiteY5" fmla="*/ 793861 h 1775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28155" h="1775135">
                  <a:moveTo>
                    <a:pt x="1151365" y="793861"/>
                  </a:moveTo>
                  <a:cubicBezTo>
                    <a:pt x="1048958" y="478723"/>
                    <a:pt x="849591" y="204618"/>
                    <a:pt x="574624" y="0"/>
                  </a:cubicBezTo>
                  <a:lnTo>
                    <a:pt x="0" y="790883"/>
                  </a:lnTo>
                  <a:cubicBezTo>
                    <a:pt x="205873" y="951458"/>
                    <a:pt x="292603" y="1221631"/>
                    <a:pt x="218610" y="1472029"/>
                  </a:cubicBezTo>
                  <a:lnTo>
                    <a:pt x="1151365" y="1775136"/>
                  </a:lnTo>
                  <a:cubicBezTo>
                    <a:pt x="1253733" y="1447887"/>
                    <a:pt x="1253772" y="1108999"/>
                    <a:pt x="1151365" y="793861"/>
                  </a:cubicBezTo>
                  <a:close/>
                </a:path>
              </a:pathLst>
            </a:custGeom>
            <a:solidFill>
              <a:schemeClr val="accent2"/>
            </a:solidFill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095BD45C-6D29-6C41-9956-D05CBA6C89FC}"/>
                </a:ext>
              </a:extLst>
            </p:cNvPr>
            <p:cNvSpPr/>
            <p:nvPr/>
          </p:nvSpPr>
          <p:spPr>
            <a:xfrm>
              <a:off x="1949544" y="1737846"/>
              <a:ext cx="2488653" cy="1458651"/>
            </a:xfrm>
            <a:custGeom>
              <a:avLst/>
              <a:gdLst>
                <a:gd name="connsiteX0" fmla="*/ 933265 w 1866490"/>
                <a:gd name="connsiteY0" fmla="*/ 982960 h 1093988"/>
                <a:gd name="connsiteX1" fmla="*/ 1291945 w 1866490"/>
                <a:gd name="connsiteY1" fmla="*/ 1093989 h 1093988"/>
                <a:gd name="connsiteX2" fmla="*/ 1866491 w 1866490"/>
                <a:gd name="connsiteY2" fmla="*/ 303185 h 1093988"/>
                <a:gd name="connsiteX3" fmla="*/ 933265 w 1866490"/>
                <a:gd name="connsiteY3" fmla="*/ 0 h 1093988"/>
                <a:gd name="connsiteX4" fmla="*/ 0 w 1866490"/>
                <a:gd name="connsiteY4" fmla="*/ 303185 h 1093988"/>
                <a:gd name="connsiteX5" fmla="*/ 574546 w 1866490"/>
                <a:gd name="connsiteY5" fmla="*/ 1093989 h 1093988"/>
                <a:gd name="connsiteX6" fmla="*/ 933265 w 1866490"/>
                <a:gd name="connsiteY6" fmla="*/ 982960 h 10939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66490" h="1093988">
                  <a:moveTo>
                    <a:pt x="933265" y="982960"/>
                  </a:moveTo>
                  <a:cubicBezTo>
                    <a:pt x="1061315" y="982764"/>
                    <a:pt x="1186402" y="1021481"/>
                    <a:pt x="1291945" y="1093989"/>
                  </a:cubicBezTo>
                  <a:lnTo>
                    <a:pt x="1866491" y="303185"/>
                  </a:lnTo>
                  <a:cubicBezTo>
                    <a:pt x="1586899" y="104759"/>
                    <a:pt x="1264628" y="0"/>
                    <a:pt x="933265" y="0"/>
                  </a:cubicBezTo>
                  <a:cubicBezTo>
                    <a:pt x="601902" y="0"/>
                    <a:pt x="279631" y="104759"/>
                    <a:pt x="0" y="303185"/>
                  </a:cubicBezTo>
                  <a:lnTo>
                    <a:pt x="574546" y="1093989"/>
                  </a:lnTo>
                  <a:cubicBezTo>
                    <a:pt x="680100" y="1021477"/>
                    <a:pt x="805203" y="982756"/>
                    <a:pt x="933265" y="982960"/>
                  </a:cubicBezTo>
                  <a:close/>
                </a:path>
              </a:pathLst>
            </a:custGeom>
            <a:solidFill>
              <a:schemeClr val="accent2">
                <a:lumMod val="40000"/>
                <a:lumOff val="60000"/>
              </a:schemeClr>
            </a:solidFill>
            <a:ln w="39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9" name="!!TextBox 6">
              <a:extLst>
                <a:ext uri="{FF2B5EF4-FFF2-40B4-BE49-F238E27FC236}">
                  <a16:creationId xmlns:a16="http://schemas.microsoft.com/office/drawing/2014/main" id="{311CDCBD-976E-874C-88B7-5EFB934E3FD2}"/>
                </a:ext>
              </a:extLst>
            </p:cNvPr>
            <p:cNvSpPr txBox="1"/>
            <p:nvPr/>
          </p:nvSpPr>
          <p:spPr>
            <a:xfrm>
              <a:off x="2350901" y="3441843"/>
              <a:ext cx="1637319" cy="99076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lvl="0" algn="ctr" defTabSz="685783">
                <a:lnSpc>
                  <a:spcPct val="90000"/>
                </a:lnSpc>
                <a:defRPr/>
              </a:pPr>
              <a:r>
                <a:rPr lang="nl-NL" sz="825" b="1" dirty="0">
                  <a:solidFill>
                    <a:srgbClr val="000000"/>
                  </a:solidFill>
                </a:rPr>
                <a:t>Om de fossiele vrijheid mogelijk te maken die de samenleving vooruit stuwt</a:t>
              </a:r>
              <a:endParaRPr kumimoji="0" lang="en-US" sz="825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23F0BECE-4017-714A-A374-6EF37E6B2D52}"/>
                </a:ext>
              </a:extLst>
            </p:cNvPr>
            <p:cNvSpPr txBox="1"/>
            <p:nvPr/>
          </p:nvSpPr>
          <p:spPr>
            <a:xfrm>
              <a:off x="2271445" y="2033820"/>
              <a:ext cx="1828800" cy="62662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Verbinden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optimaliseren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van het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energiesysteem</a:t>
              </a:r>
              <a:endParaRPr kumimoji="0" lang="en-GB" sz="788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D18A316-538E-F649-9C94-63F9C848C782}"/>
                </a:ext>
              </a:extLst>
            </p:cNvPr>
            <p:cNvSpPr txBox="1"/>
            <p:nvPr/>
          </p:nvSpPr>
          <p:spPr>
            <a:xfrm>
              <a:off x="3714255" y="3066752"/>
              <a:ext cx="1828800" cy="789552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fossiel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-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vrije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energie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voorziening</a:t>
              </a:r>
              <a:endParaRPr kumimoji="0" lang="en-GB" sz="788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69E6B591-7D1B-494A-8EF2-770A24DE9181}"/>
                </a:ext>
              </a:extLst>
            </p:cNvPr>
            <p:cNvSpPr txBox="1"/>
            <p:nvPr/>
          </p:nvSpPr>
          <p:spPr>
            <a:xfrm>
              <a:off x="864558" y="3075042"/>
              <a:ext cx="1828800" cy="952478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Decarbonisatie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stimuleren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met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onze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klanten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en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partners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8B9E374F-2061-5F40-88DF-EF6243F73716}"/>
                </a:ext>
              </a:extLst>
            </p:cNvPr>
            <p:cNvSpPr txBox="1"/>
            <p:nvPr/>
          </p:nvSpPr>
          <p:spPr>
            <a:xfrm>
              <a:off x="1425092" y="4827818"/>
              <a:ext cx="1828800" cy="463699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Onze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medewerkers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versterken</a:t>
              </a:r>
              <a:endParaRPr kumimoji="0" lang="en-GB" sz="788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D6E0DCC-B303-F849-A4AE-A65406EAB2EF}"/>
                </a:ext>
              </a:extLst>
            </p:cNvPr>
            <p:cNvSpPr txBox="1"/>
            <p:nvPr/>
          </p:nvSpPr>
          <p:spPr>
            <a:xfrm>
              <a:off x="3220027" y="4827820"/>
              <a:ext cx="1637541" cy="626625"/>
            </a:xfrm>
            <a:prstGeom prst="rect">
              <a:avLst/>
            </a:prstGeom>
            <a:noFill/>
          </p:spPr>
          <p:txBody>
            <a:bodyPr wrap="square" lIns="0" rIns="0" rtlCol="0">
              <a:spAutoFit/>
            </a:bodyPr>
            <a:lstStyle/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Leveren</a:t>
              </a:r>
              <a: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van </a:t>
              </a:r>
            </a:p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hoogwaardige</a:t>
              </a:r>
              <a:br>
                <a:rPr kumimoji="0" lang="en-GB" sz="788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788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95000"/>
                      <a:lumOff val="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operaties</a:t>
              </a:r>
              <a:endParaRPr kumimoji="0" lang="en-GB" sz="788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95000"/>
                    <a:lumOff val="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pic>
        <p:nvPicPr>
          <p:cNvPr id="26" name="Tijdelijke aanduiding voor afbeelding 25">
            <a:extLst>
              <a:ext uri="{FF2B5EF4-FFF2-40B4-BE49-F238E27FC236}">
                <a16:creationId xmlns:a16="http://schemas.microsoft.com/office/drawing/2014/main" id="{44F7EF0A-85A3-B39E-6854-27C4D45E06BE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5" r="19235"/>
          <a:stretch>
            <a:fillRect/>
          </a:stretch>
        </p:blipFill>
        <p:spPr/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4CFCC60-154C-20C8-C235-0345F6E1D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8" y="525601"/>
            <a:ext cx="8356421" cy="1112141"/>
          </a:xfrm>
        </p:spPr>
        <p:txBody>
          <a:bodyPr/>
          <a:lstStyle/>
          <a:p>
            <a:r>
              <a:rPr lang="en-GB">
                <a:solidFill>
                  <a:schemeClr val="tx1">
                    <a:lumMod val="85000"/>
                    <a:lumOff val="15000"/>
                  </a:schemeClr>
                </a:solidFill>
              </a:rPr>
              <a:t>Dat</a:t>
            </a:r>
            <a:r>
              <a:rPr lang="en-GB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bereiken</a:t>
            </a:r>
            <a:r>
              <a:rPr lang="en-GB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 we door de CO2-uitstoot in de hele </a:t>
            </a:r>
            <a:r>
              <a:rPr lang="en-GB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energieketen</a:t>
            </a:r>
            <a:r>
              <a:rPr lang="en-GB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te</a:t>
            </a:r>
            <a:r>
              <a:rPr lang="en-GB" noProof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GB" noProof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verlagen</a:t>
            </a:r>
            <a:endParaRPr lang="en-GB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008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Tijdelijke aanduiding voor afbeelding 16">
            <a:extLst>
              <a:ext uri="{FF2B5EF4-FFF2-40B4-BE49-F238E27FC236}">
                <a16:creationId xmlns:a16="http://schemas.microsoft.com/office/drawing/2014/main" id="{89D0F577-FB35-D47D-8252-B47AEF16417B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540" b="2540"/>
          <a:stretch>
            <a:fillRect/>
          </a:stretch>
        </p:blipFill>
        <p:spPr/>
      </p:pic>
      <p:sp>
        <p:nvSpPr>
          <p:cNvPr id="3" name="Rubrik 2">
            <a:extLst>
              <a:ext uri="{FF2B5EF4-FFF2-40B4-BE49-F238E27FC236}">
                <a16:creationId xmlns:a16="http://schemas.microsoft.com/office/drawing/2014/main" id="{08C5E94F-E038-3A4F-B2E4-B9EE58C92C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50" y="525601"/>
            <a:ext cx="8496301" cy="638127"/>
          </a:xfrm>
        </p:spPr>
        <p:txBody>
          <a:bodyPr/>
          <a:lstStyle/>
          <a:p>
            <a:r>
              <a:rPr lang="en-GB" err="1"/>
              <a:t>Onze</a:t>
            </a:r>
            <a:r>
              <a:rPr lang="en-GB"/>
              <a:t> commitment </a:t>
            </a:r>
            <a:r>
              <a:rPr lang="en-GB" err="1"/>
              <a:t>naar</a:t>
            </a:r>
            <a:r>
              <a:rPr lang="en-GB"/>
              <a:t> Net Zero</a:t>
            </a:r>
            <a:endParaRPr lang="en-GB" noProof="0"/>
          </a:p>
        </p:txBody>
      </p:sp>
      <p:sp>
        <p:nvSpPr>
          <p:cNvPr id="18" name="Ellips 17">
            <a:extLst>
              <a:ext uri="{FF2B5EF4-FFF2-40B4-BE49-F238E27FC236}">
                <a16:creationId xmlns:a16="http://schemas.microsoft.com/office/drawing/2014/main" id="{80277B16-1B02-DB4A-B30C-06A4D9E42B4C}"/>
              </a:ext>
            </a:extLst>
          </p:cNvPr>
          <p:cNvSpPr>
            <a:spLocks noChangeAspect="1"/>
          </p:cNvSpPr>
          <p:nvPr/>
        </p:nvSpPr>
        <p:spPr>
          <a:xfrm>
            <a:off x="669509" y="1473519"/>
            <a:ext cx="2052000" cy="205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0" name="Ellips 19">
            <a:extLst>
              <a:ext uri="{FF2B5EF4-FFF2-40B4-BE49-F238E27FC236}">
                <a16:creationId xmlns:a16="http://schemas.microsoft.com/office/drawing/2014/main" id="{7099A196-B029-E14D-869F-862540EA2CE6}"/>
              </a:ext>
            </a:extLst>
          </p:cNvPr>
          <p:cNvSpPr>
            <a:spLocks noChangeAspect="1"/>
          </p:cNvSpPr>
          <p:nvPr/>
        </p:nvSpPr>
        <p:spPr>
          <a:xfrm>
            <a:off x="3545903" y="1473519"/>
            <a:ext cx="2052000" cy="205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Ellips 21">
            <a:extLst>
              <a:ext uri="{FF2B5EF4-FFF2-40B4-BE49-F238E27FC236}">
                <a16:creationId xmlns:a16="http://schemas.microsoft.com/office/drawing/2014/main" id="{D9A40758-92A9-E844-8C20-7B127C35EB80}"/>
              </a:ext>
            </a:extLst>
          </p:cNvPr>
          <p:cNvSpPr>
            <a:spLocks noChangeAspect="1"/>
          </p:cNvSpPr>
          <p:nvPr/>
        </p:nvSpPr>
        <p:spPr>
          <a:xfrm>
            <a:off x="6432099" y="1473519"/>
            <a:ext cx="2052000" cy="205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3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Platshållare för text 26">
            <a:extLst>
              <a:ext uri="{FF2B5EF4-FFF2-40B4-BE49-F238E27FC236}">
                <a16:creationId xmlns:a16="http://schemas.microsoft.com/office/drawing/2014/main" id="{158D9EDA-ADCD-CB41-92FE-A5DCCD1843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noProof="0" err="1"/>
              <a:t>Ambitie</a:t>
            </a:r>
            <a:endParaRPr lang="en-GB" noProof="0"/>
          </a:p>
        </p:txBody>
      </p:sp>
      <p:grpSp>
        <p:nvGrpSpPr>
          <p:cNvPr id="7" name="Grupp 6">
            <a:extLst>
              <a:ext uri="{FF2B5EF4-FFF2-40B4-BE49-F238E27FC236}">
                <a16:creationId xmlns:a16="http://schemas.microsoft.com/office/drawing/2014/main" id="{7EC41361-A68E-1E41-BFD2-15F4D3A80C9C}"/>
              </a:ext>
            </a:extLst>
          </p:cNvPr>
          <p:cNvGrpSpPr/>
          <p:nvPr/>
        </p:nvGrpSpPr>
        <p:grpSpPr>
          <a:xfrm>
            <a:off x="669510" y="2005188"/>
            <a:ext cx="2061802" cy="965388"/>
            <a:chOff x="669509" y="2054613"/>
            <a:chExt cx="2061802" cy="965388"/>
          </a:xfrm>
        </p:grpSpPr>
        <p:sp>
          <p:nvSpPr>
            <p:cNvPr id="13" name="textruta 12">
              <a:extLst>
                <a:ext uri="{FF2B5EF4-FFF2-40B4-BE49-F238E27FC236}">
                  <a16:creationId xmlns:a16="http://schemas.microsoft.com/office/drawing/2014/main" id="{CE0425CF-7CCB-6340-B3AC-11CBB87BD2B2}"/>
                </a:ext>
              </a:extLst>
            </p:cNvPr>
            <p:cNvSpPr txBox="1"/>
            <p:nvPr/>
          </p:nvSpPr>
          <p:spPr>
            <a:xfrm>
              <a:off x="669509" y="2558336"/>
              <a:ext cx="2061802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Verlaging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emissie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intensiteit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sinds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2017</a:t>
              </a:r>
            </a:p>
          </p:txBody>
        </p:sp>
        <p:sp>
          <p:nvSpPr>
            <p:cNvPr id="24" name="textruta 23">
              <a:extLst>
                <a:ext uri="{FF2B5EF4-FFF2-40B4-BE49-F238E27FC236}">
                  <a16:creationId xmlns:a16="http://schemas.microsoft.com/office/drawing/2014/main" id="{5BDC450B-3B4F-BA48-9A35-2CF0C8DDAE6B}"/>
                </a:ext>
              </a:extLst>
            </p:cNvPr>
            <p:cNvSpPr txBox="1"/>
            <p:nvPr/>
          </p:nvSpPr>
          <p:spPr>
            <a:xfrm>
              <a:off x="669509" y="2054613"/>
              <a:ext cx="2061802" cy="584775"/>
            </a:xfrm>
            <a:prstGeom prst="rect">
              <a:avLst/>
            </a:prstGeom>
            <a:noFill/>
          </p:spPr>
          <p:txBody>
            <a:bodyPr wrap="square" anchor="b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-51%</a:t>
              </a:r>
            </a:p>
          </p:txBody>
        </p:sp>
      </p:grpSp>
      <p:grpSp>
        <p:nvGrpSpPr>
          <p:cNvPr id="8" name="Grupp 7">
            <a:extLst>
              <a:ext uri="{FF2B5EF4-FFF2-40B4-BE49-F238E27FC236}">
                <a16:creationId xmlns:a16="http://schemas.microsoft.com/office/drawing/2014/main" id="{47E3F097-C6DE-9C4B-BB5E-C2923769611C}"/>
              </a:ext>
            </a:extLst>
          </p:cNvPr>
          <p:cNvGrpSpPr/>
          <p:nvPr/>
        </p:nvGrpSpPr>
        <p:grpSpPr>
          <a:xfrm>
            <a:off x="3555705" y="2005185"/>
            <a:ext cx="2052000" cy="1150054"/>
            <a:chOff x="3555705" y="2054613"/>
            <a:chExt cx="2052000" cy="1150054"/>
          </a:xfrm>
        </p:grpSpPr>
        <p:sp>
          <p:nvSpPr>
            <p:cNvPr id="15" name="textruta 14">
              <a:extLst>
                <a:ext uri="{FF2B5EF4-FFF2-40B4-BE49-F238E27FC236}">
                  <a16:creationId xmlns:a16="http://schemas.microsoft.com/office/drawing/2014/main" id="{27290ED2-F3EE-5F42-B56F-1A160AA077F1}"/>
                </a:ext>
              </a:extLst>
            </p:cNvPr>
            <p:cNvSpPr txBox="1"/>
            <p:nvPr/>
          </p:nvSpPr>
          <p:spPr>
            <a:xfrm>
              <a:off x="3555705" y="2558336"/>
              <a:ext cx="205200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Doel van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onze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emissie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-</a:t>
              </a:r>
              <a:b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reductie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–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naar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1.5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graad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opwarming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5" name="textruta 24">
              <a:extLst>
                <a:ext uri="{FF2B5EF4-FFF2-40B4-BE49-F238E27FC236}">
                  <a16:creationId xmlns:a16="http://schemas.microsoft.com/office/drawing/2014/main" id="{DEB2E19D-931E-844C-AA0A-ED91B0D6D3E1}"/>
                </a:ext>
              </a:extLst>
            </p:cNvPr>
            <p:cNvSpPr txBox="1"/>
            <p:nvPr/>
          </p:nvSpPr>
          <p:spPr>
            <a:xfrm>
              <a:off x="3555705" y="2054613"/>
              <a:ext cx="2052000" cy="584775"/>
            </a:xfrm>
            <a:prstGeom prst="rect">
              <a:avLst/>
            </a:prstGeom>
            <a:noFill/>
          </p:spPr>
          <p:txBody>
            <a:bodyPr wrap="square" anchor="b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1.5°C</a:t>
              </a:r>
            </a:p>
          </p:txBody>
        </p:sp>
      </p:grpSp>
      <p:grpSp>
        <p:nvGrpSpPr>
          <p:cNvPr id="9" name="Grupp 8">
            <a:extLst>
              <a:ext uri="{FF2B5EF4-FFF2-40B4-BE49-F238E27FC236}">
                <a16:creationId xmlns:a16="http://schemas.microsoft.com/office/drawing/2014/main" id="{1837EFE0-5B7C-6946-8A7C-15717CBEFE2A}"/>
              </a:ext>
            </a:extLst>
          </p:cNvPr>
          <p:cNvGrpSpPr/>
          <p:nvPr/>
        </p:nvGrpSpPr>
        <p:grpSpPr>
          <a:xfrm>
            <a:off x="6441901" y="1998642"/>
            <a:ext cx="2032590" cy="971932"/>
            <a:chOff x="6441901" y="2048069"/>
            <a:chExt cx="2032590" cy="971931"/>
          </a:xfrm>
        </p:grpSpPr>
        <p:sp>
          <p:nvSpPr>
            <p:cNvPr id="16" name="textruta 15">
              <a:extLst>
                <a:ext uri="{FF2B5EF4-FFF2-40B4-BE49-F238E27FC236}">
                  <a16:creationId xmlns:a16="http://schemas.microsoft.com/office/drawing/2014/main" id="{A89FE9E4-9EA7-364A-BCD9-C432F01EAD9B}"/>
                </a:ext>
              </a:extLst>
            </p:cNvPr>
            <p:cNvSpPr txBox="1"/>
            <p:nvPr/>
          </p:nvSpPr>
          <p:spPr>
            <a:xfrm>
              <a:off x="6441901" y="2558336"/>
              <a:ext cx="2032590" cy="461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Emissies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in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onze</a:t>
              </a:r>
              <a: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 </a:t>
              </a: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volledige</a:t>
              </a:r>
              <a:br>
                <a:rPr kumimoji="0" lang="en-GB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</a:br>
              <a:r>
                <a:rPr kumimoji="0" lang="en-GB" sz="1200" b="0" i="0" u="none" strike="noStrike" kern="1200" cap="none" spc="0" normalizeH="0" baseline="0" noProof="0" err="1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waardeketen</a:t>
              </a: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85000"/>
                    <a:lumOff val="15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26" name="textruta 25">
              <a:extLst>
                <a:ext uri="{FF2B5EF4-FFF2-40B4-BE49-F238E27FC236}">
                  <a16:creationId xmlns:a16="http://schemas.microsoft.com/office/drawing/2014/main" id="{32671CD4-A8FD-B845-9704-5A9D15561689}"/>
                </a:ext>
              </a:extLst>
            </p:cNvPr>
            <p:cNvSpPr txBox="1"/>
            <p:nvPr/>
          </p:nvSpPr>
          <p:spPr>
            <a:xfrm>
              <a:off x="6441901" y="2048069"/>
              <a:ext cx="2032590" cy="584774"/>
            </a:xfrm>
            <a:prstGeom prst="rect">
              <a:avLst/>
            </a:prstGeom>
            <a:noFill/>
          </p:spPr>
          <p:txBody>
            <a:bodyPr wrap="square" anchor="b">
              <a:sp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85000"/>
                      <a:lumOff val="15000"/>
                    </a:srgbClr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+mn-cs"/>
                </a:rPr>
                <a:t>Net Zero</a:t>
              </a:r>
            </a:p>
          </p:txBody>
        </p:sp>
      </p:grpSp>
      <p:sp>
        <p:nvSpPr>
          <p:cNvPr id="28" name="textruta 27">
            <a:extLst>
              <a:ext uri="{FF2B5EF4-FFF2-40B4-BE49-F238E27FC236}">
                <a16:creationId xmlns:a16="http://schemas.microsoft.com/office/drawing/2014/main" id="{4D42B782-C677-B74C-9AB8-DB4A64866109}"/>
              </a:ext>
            </a:extLst>
          </p:cNvPr>
          <p:cNvSpPr txBox="1"/>
          <p:nvPr/>
        </p:nvSpPr>
        <p:spPr>
          <a:xfrm>
            <a:off x="669510" y="3820542"/>
            <a:ext cx="206180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2021</a:t>
            </a:r>
          </a:p>
        </p:txBody>
      </p:sp>
      <p:sp>
        <p:nvSpPr>
          <p:cNvPr id="29" name="textruta 28">
            <a:extLst>
              <a:ext uri="{FF2B5EF4-FFF2-40B4-BE49-F238E27FC236}">
                <a16:creationId xmlns:a16="http://schemas.microsoft.com/office/drawing/2014/main" id="{CB7D4B16-20A7-BC47-8E55-E8546A918932}"/>
              </a:ext>
            </a:extLst>
          </p:cNvPr>
          <p:cNvSpPr txBox="1"/>
          <p:nvPr/>
        </p:nvSpPr>
        <p:spPr>
          <a:xfrm>
            <a:off x="3555705" y="3820542"/>
            <a:ext cx="2052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2030</a:t>
            </a:r>
          </a:p>
        </p:txBody>
      </p:sp>
      <p:sp>
        <p:nvSpPr>
          <p:cNvPr id="30" name="textruta 29">
            <a:extLst>
              <a:ext uri="{FF2B5EF4-FFF2-40B4-BE49-F238E27FC236}">
                <a16:creationId xmlns:a16="http://schemas.microsoft.com/office/drawing/2014/main" id="{5E8B9AB3-2239-0A4E-B5AE-4EEA54A165DB}"/>
              </a:ext>
            </a:extLst>
          </p:cNvPr>
          <p:cNvSpPr txBox="1"/>
          <p:nvPr/>
        </p:nvSpPr>
        <p:spPr>
          <a:xfrm>
            <a:off x="6441901" y="3820542"/>
            <a:ext cx="203259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2040</a:t>
            </a:r>
          </a:p>
        </p:txBody>
      </p:sp>
      <p:cxnSp>
        <p:nvCxnSpPr>
          <p:cNvPr id="4" name="Rak pil 3">
            <a:extLst>
              <a:ext uri="{FF2B5EF4-FFF2-40B4-BE49-F238E27FC236}">
                <a16:creationId xmlns:a16="http://schemas.microsoft.com/office/drawing/2014/main" id="{9ECFA0CB-B7FC-1F42-A79B-35E1213A7C4D}"/>
              </a:ext>
            </a:extLst>
          </p:cNvPr>
          <p:cNvCxnSpPr/>
          <p:nvPr/>
        </p:nvCxnSpPr>
        <p:spPr>
          <a:xfrm>
            <a:off x="179389" y="3986415"/>
            <a:ext cx="1178357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Rak pil 20">
            <a:extLst>
              <a:ext uri="{FF2B5EF4-FFF2-40B4-BE49-F238E27FC236}">
                <a16:creationId xmlns:a16="http://schemas.microsoft.com/office/drawing/2014/main" id="{1430E8F2-A6B6-F145-8CCC-16F22E3ABB62}"/>
              </a:ext>
            </a:extLst>
          </p:cNvPr>
          <p:cNvCxnSpPr>
            <a:cxnSpLocks/>
          </p:cNvCxnSpPr>
          <p:nvPr/>
        </p:nvCxnSpPr>
        <p:spPr>
          <a:xfrm>
            <a:off x="2089469" y="3986415"/>
            <a:ext cx="2187892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Rak pil 22">
            <a:extLst>
              <a:ext uri="{FF2B5EF4-FFF2-40B4-BE49-F238E27FC236}">
                <a16:creationId xmlns:a16="http://schemas.microsoft.com/office/drawing/2014/main" id="{5EE75279-EA46-434C-864B-38780A5F7A24}"/>
              </a:ext>
            </a:extLst>
          </p:cNvPr>
          <p:cNvCxnSpPr>
            <a:cxnSpLocks/>
          </p:cNvCxnSpPr>
          <p:nvPr/>
        </p:nvCxnSpPr>
        <p:spPr>
          <a:xfrm>
            <a:off x="4898708" y="3986415"/>
            <a:ext cx="2228532" cy="0"/>
          </a:xfrm>
          <a:prstGeom prst="straightConnector1">
            <a:avLst/>
          </a:prstGeom>
          <a:ln w="19050">
            <a:solidFill>
              <a:schemeClr val="bg1"/>
            </a:solidFill>
            <a:headEnd type="none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0922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1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0" grpId="0" animBg="1"/>
      <p:bldP spid="22" grpId="0" animBg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 6">
            <a:extLst>
              <a:ext uri="{FF2B5EF4-FFF2-40B4-BE49-F238E27FC236}">
                <a16:creationId xmlns:a16="http://schemas.microsoft.com/office/drawing/2014/main" id="{2CAA56D6-03DF-D24A-8500-EC592BF61882}"/>
              </a:ext>
            </a:extLst>
          </p:cNvPr>
          <p:cNvGrpSpPr/>
          <p:nvPr/>
        </p:nvGrpSpPr>
        <p:grpSpPr>
          <a:xfrm>
            <a:off x="179387" y="158751"/>
            <a:ext cx="8783643" cy="4681538"/>
            <a:chOff x="179387" y="158750"/>
            <a:chExt cx="8783643" cy="4681538"/>
          </a:xfrm>
        </p:grpSpPr>
        <p:pic>
          <p:nvPicPr>
            <p:cNvPr id="26" name="Bildobjekt 25">
              <a:extLst>
                <a:ext uri="{FF2B5EF4-FFF2-40B4-BE49-F238E27FC236}">
                  <a16:creationId xmlns:a16="http://schemas.microsoft.com/office/drawing/2014/main" id="{1CC81A03-A62C-1148-B76E-1E98DC33EB3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170742" y="158750"/>
              <a:ext cx="1792288" cy="4680692"/>
            </a:xfrm>
            <a:prstGeom prst="rect">
              <a:avLst/>
            </a:prstGeom>
          </p:spPr>
        </p:pic>
        <p:pic>
          <p:nvPicPr>
            <p:cNvPr id="28" name="Bildobjekt 27">
              <a:extLst>
                <a:ext uri="{FF2B5EF4-FFF2-40B4-BE49-F238E27FC236}">
                  <a16:creationId xmlns:a16="http://schemas.microsoft.com/office/drawing/2014/main" id="{21152C05-F67F-884E-B741-0611599D8C0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60590" y="158750"/>
              <a:ext cx="1712912" cy="4680691"/>
            </a:xfrm>
            <a:prstGeom prst="rect">
              <a:avLst/>
            </a:prstGeom>
          </p:spPr>
        </p:pic>
        <p:pic>
          <p:nvPicPr>
            <p:cNvPr id="24" name="Bildobjekt 23">
              <a:extLst>
                <a:ext uri="{FF2B5EF4-FFF2-40B4-BE49-F238E27FC236}">
                  <a16:creationId xmlns:a16="http://schemas.microsoft.com/office/drawing/2014/main" id="{3F16909A-7896-9A41-92C0-CB8C68AE9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678238" y="158750"/>
              <a:ext cx="1785940" cy="4680692"/>
            </a:xfrm>
            <a:prstGeom prst="rect">
              <a:avLst/>
            </a:prstGeom>
          </p:spPr>
        </p:pic>
        <p:pic>
          <p:nvPicPr>
            <p:cNvPr id="22" name="Bildobjekt 21">
              <a:extLst>
                <a:ext uri="{FF2B5EF4-FFF2-40B4-BE49-F238E27FC236}">
                  <a16:creationId xmlns:a16="http://schemas.microsoft.com/office/drawing/2014/main" id="{D4420CF3-4704-9F44-B83F-9BA193ABE4A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92299" y="158750"/>
              <a:ext cx="1785939" cy="4680692"/>
            </a:xfrm>
            <a:prstGeom prst="rect">
              <a:avLst/>
            </a:prstGeom>
          </p:spPr>
        </p:pic>
        <p:pic>
          <p:nvPicPr>
            <p:cNvPr id="18" name="Bildobjekt 17">
              <a:extLst>
                <a:ext uri="{FF2B5EF4-FFF2-40B4-BE49-F238E27FC236}">
                  <a16:creationId xmlns:a16="http://schemas.microsoft.com/office/drawing/2014/main" id="{C9C37B7B-1140-2F49-A4B8-C7B73EBD80A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79387" y="158750"/>
              <a:ext cx="1712913" cy="4681538"/>
            </a:xfrm>
            <a:prstGeom prst="rect">
              <a:avLst/>
            </a:prstGeom>
          </p:spPr>
        </p:pic>
      </p:grpSp>
      <p:sp>
        <p:nvSpPr>
          <p:cNvPr id="29" name="Rektangel 28">
            <a:extLst>
              <a:ext uri="{FF2B5EF4-FFF2-40B4-BE49-F238E27FC236}">
                <a16:creationId xmlns:a16="http://schemas.microsoft.com/office/drawing/2014/main" id="{C3E758B8-47F1-654E-B72B-B626DE9BA41A}"/>
              </a:ext>
            </a:extLst>
          </p:cNvPr>
          <p:cNvSpPr/>
          <p:nvPr/>
        </p:nvSpPr>
        <p:spPr>
          <a:xfrm>
            <a:off x="179389" y="158751"/>
            <a:ext cx="8785225" cy="4681538"/>
          </a:xfrm>
          <a:prstGeom prst="rect">
            <a:avLst/>
          </a:prstGeom>
          <a:solidFill>
            <a:schemeClr val="tx1"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223752F4-382A-6040-9FA9-8E911AA09D27}"/>
              </a:ext>
            </a:extLst>
          </p:cNvPr>
          <p:cNvSpPr/>
          <p:nvPr/>
        </p:nvSpPr>
        <p:spPr>
          <a:xfrm>
            <a:off x="180283" y="3040912"/>
            <a:ext cx="1713600" cy="1798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27" name="Rektangel 26">
            <a:extLst>
              <a:ext uri="{FF2B5EF4-FFF2-40B4-BE49-F238E27FC236}">
                <a16:creationId xmlns:a16="http://schemas.microsoft.com/office/drawing/2014/main" id="{04780FE1-17ED-394D-BDD6-7CF74693C2D0}"/>
              </a:ext>
            </a:extLst>
          </p:cNvPr>
          <p:cNvSpPr/>
          <p:nvPr/>
        </p:nvSpPr>
        <p:spPr>
          <a:xfrm>
            <a:off x="1892747" y="3040912"/>
            <a:ext cx="1785600" cy="1798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41" name="textruta 40">
            <a:extLst>
              <a:ext uri="{FF2B5EF4-FFF2-40B4-BE49-F238E27FC236}">
                <a16:creationId xmlns:a16="http://schemas.microsoft.com/office/drawing/2014/main" id="{2649A458-664A-FC4A-9527-3A1AA2F6BD4A}"/>
              </a:ext>
            </a:extLst>
          </p:cNvPr>
          <p:cNvSpPr txBox="1"/>
          <p:nvPr/>
        </p:nvSpPr>
        <p:spPr>
          <a:xfrm>
            <a:off x="182564" y="3215931"/>
            <a:ext cx="1708150" cy="1269578"/>
          </a:xfrm>
          <a:prstGeom prst="rect">
            <a:avLst/>
          </a:prstGeom>
          <a:noFill/>
        </p:spPr>
        <p:txBody>
          <a:bodyPr wrap="square" lIns="180000" rIns="180000" anchor="t">
            <a:spAutoFit/>
          </a:bodyPr>
          <a:lstStyle/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Vattenfall creëert energie vanuit allerlei verschillende bronnen</a:t>
            </a:r>
          </a:p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
We zijn actief bezig met het </a:t>
            </a:r>
            <a:r>
              <a:rPr lang="nl-NL" sz="850" dirty="0" err="1">
                <a:solidFill>
                  <a:srgbClr val="000000">
                    <a:lumMod val="85000"/>
                    <a:lumOff val="15000"/>
                  </a:srgbClr>
                </a:solidFill>
              </a:rPr>
              <a:t>uitfaseren</a:t>
            </a: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van fossiele productie en investeren in een groter aandeel hernieuwbare opwekking.</a:t>
            </a:r>
            <a:endParaRPr lang="en-GB" sz="85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</a:endParaRPr>
          </a:p>
        </p:txBody>
      </p:sp>
      <p:sp>
        <p:nvSpPr>
          <p:cNvPr id="48" name="textruta 47">
            <a:extLst>
              <a:ext uri="{FF2B5EF4-FFF2-40B4-BE49-F238E27FC236}">
                <a16:creationId xmlns:a16="http://schemas.microsoft.com/office/drawing/2014/main" id="{065B691D-8841-7D4C-B565-7F691AB6BD2C}"/>
              </a:ext>
            </a:extLst>
          </p:cNvPr>
          <p:cNvSpPr txBox="1"/>
          <p:nvPr/>
        </p:nvSpPr>
        <p:spPr>
          <a:xfrm>
            <a:off x="1883831" y="3215931"/>
            <a:ext cx="1800755" cy="1531188"/>
          </a:xfrm>
          <a:prstGeom prst="rect">
            <a:avLst/>
          </a:prstGeom>
          <a:noFill/>
        </p:spPr>
        <p:txBody>
          <a:bodyPr wrap="square" lIns="180000" rIns="216000" anchor="t">
            <a:spAutoFit/>
          </a:bodyPr>
          <a:lstStyle/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Om een veilige bevoorrading te garanderen, zijn goed functionerende distributienetwerken en de ontwikkeling van slimme netwerkoplossingen nodig.</a:t>
            </a:r>
          </a:p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
Vattenfall stelt klanten ook in staat om zelf opgewekte elektriciteit aan het net terug te leveren.</a:t>
            </a:r>
            <a:endParaRPr lang="en-GB" sz="85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</a:endParaRPr>
          </a:p>
        </p:txBody>
      </p:sp>
      <p:sp>
        <p:nvSpPr>
          <p:cNvPr id="49" name="Rektangel 48">
            <a:extLst>
              <a:ext uri="{FF2B5EF4-FFF2-40B4-BE49-F238E27FC236}">
                <a16:creationId xmlns:a16="http://schemas.microsoft.com/office/drawing/2014/main" id="{DBA0681A-4B95-9847-80D2-96F29C5E55E7}"/>
              </a:ext>
            </a:extLst>
          </p:cNvPr>
          <p:cNvSpPr/>
          <p:nvPr/>
        </p:nvSpPr>
        <p:spPr>
          <a:xfrm>
            <a:off x="3678578" y="3040912"/>
            <a:ext cx="1785600" cy="1798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0" name="textruta 49">
            <a:extLst>
              <a:ext uri="{FF2B5EF4-FFF2-40B4-BE49-F238E27FC236}">
                <a16:creationId xmlns:a16="http://schemas.microsoft.com/office/drawing/2014/main" id="{01E80866-0EEC-924F-9413-7E32956B68C6}"/>
              </a:ext>
            </a:extLst>
          </p:cNvPr>
          <p:cNvSpPr txBox="1"/>
          <p:nvPr/>
        </p:nvSpPr>
        <p:spPr>
          <a:xfrm>
            <a:off x="3677580" y="3215931"/>
            <a:ext cx="1792837" cy="1400383"/>
          </a:xfrm>
          <a:prstGeom prst="rect">
            <a:avLst/>
          </a:prstGeom>
          <a:noFill/>
        </p:spPr>
        <p:txBody>
          <a:bodyPr wrap="square" lIns="180000" rIns="180000" anchor="t">
            <a:spAutoFit/>
          </a:bodyPr>
          <a:lstStyle/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Verkoopt elektriciteit, warmte en gas aan consumenten en zakelijke klanten.</a:t>
            </a:r>
          </a:p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
Richt zich op verschillende prijs- en servicemodellen. We geven klanten de mogelijkheid om hun impact op het milieu te begrijpen en te verminderen.</a:t>
            </a:r>
            <a:endParaRPr lang="en-GB" sz="85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</a:endParaRPr>
          </a:p>
        </p:txBody>
      </p:sp>
      <p:sp>
        <p:nvSpPr>
          <p:cNvPr id="51" name="Rektangel 50">
            <a:extLst>
              <a:ext uri="{FF2B5EF4-FFF2-40B4-BE49-F238E27FC236}">
                <a16:creationId xmlns:a16="http://schemas.microsoft.com/office/drawing/2014/main" id="{47633E64-1C74-134C-B3D1-A7683F69201F}"/>
              </a:ext>
            </a:extLst>
          </p:cNvPr>
          <p:cNvSpPr/>
          <p:nvPr/>
        </p:nvSpPr>
        <p:spPr>
          <a:xfrm>
            <a:off x="5459756" y="3040912"/>
            <a:ext cx="1717223" cy="1798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sp>
        <p:nvSpPr>
          <p:cNvPr id="53" name="Rektangel 52">
            <a:extLst>
              <a:ext uri="{FF2B5EF4-FFF2-40B4-BE49-F238E27FC236}">
                <a16:creationId xmlns:a16="http://schemas.microsoft.com/office/drawing/2014/main" id="{DD5B5467-DF03-2648-B12B-D9F992C3D526}"/>
              </a:ext>
            </a:extLst>
          </p:cNvPr>
          <p:cNvSpPr/>
          <p:nvPr/>
        </p:nvSpPr>
        <p:spPr>
          <a:xfrm>
            <a:off x="7166090" y="3040912"/>
            <a:ext cx="1800105" cy="17985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defRPr/>
            </a:pPr>
            <a:endParaRPr lang="sv-SE" sz="1350">
              <a:solidFill>
                <a:srgbClr val="FFFFFF"/>
              </a:solidFill>
              <a:latin typeface="Arial" panose="020B0604020202020204"/>
            </a:endParaRPr>
          </a:p>
        </p:txBody>
      </p:sp>
      <p:cxnSp>
        <p:nvCxnSpPr>
          <p:cNvPr id="55" name="Rak 54">
            <a:extLst>
              <a:ext uri="{FF2B5EF4-FFF2-40B4-BE49-F238E27FC236}">
                <a16:creationId xmlns:a16="http://schemas.microsoft.com/office/drawing/2014/main" id="{4402752E-C9E4-F941-ACB0-B0185930CB04}"/>
              </a:ext>
            </a:extLst>
          </p:cNvPr>
          <p:cNvCxnSpPr>
            <a:cxnSpLocks/>
          </p:cNvCxnSpPr>
          <p:nvPr/>
        </p:nvCxnSpPr>
        <p:spPr>
          <a:xfrm>
            <a:off x="3671420" y="3162363"/>
            <a:ext cx="0" cy="1548000"/>
          </a:xfrm>
          <a:prstGeom prst="line">
            <a:avLst/>
          </a:prstGeom>
          <a:ln>
            <a:headEnd type="none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6" name="Rak 55">
            <a:extLst>
              <a:ext uri="{FF2B5EF4-FFF2-40B4-BE49-F238E27FC236}">
                <a16:creationId xmlns:a16="http://schemas.microsoft.com/office/drawing/2014/main" id="{C70D3A8D-866B-7640-AF49-9630DD2F75BC}"/>
              </a:ext>
            </a:extLst>
          </p:cNvPr>
          <p:cNvCxnSpPr>
            <a:cxnSpLocks/>
          </p:cNvCxnSpPr>
          <p:nvPr/>
        </p:nvCxnSpPr>
        <p:spPr>
          <a:xfrm>
            <a:off x="5459010" y="3162363"/>
            <a:ext cx="0" cy="1548000"/>
          </a:xfrm>
          <a:prstGeom prst="line">
            <a:avLst/>
          </a:prstGeom>
          <a:ln>
            <a:headEnd type="none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7" name="Rak 56">
            <a:extLst>
              <a:ext uri="{FF2B5EF4-FFF2-40B4-BE49-F238E27FC236}">
                <a16:creationId xmlns:a16="http://schemas.microsoft.com/office/drawing/2014/main" id="{887D311D-825C-7D40-8911-7A4F1C4969C3}"/>
              </a:ext>
            </a:extLst>
          </p:cNvPr>
          <p:cNvCxnSpPr>
            <a:cxnSpLocks/>
          </p:cNvCxnSpPr>
          <p:nvPr/>
        </p:nvCxnSpPr>
        <p:spPr>
          <a:xfrm>
            <a:off x="7174501" y="3162363"/>
            <a:ext cx="0" cy="1548000"/>
          </a:xfrm>
          <a:prstGeom prst="line">
            <a:avLst/>
          </a:prstGeom>
          <a:ln>
            <a:headEnd type="none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cxnSp>
        <p:nvCxnSpPr>
          <p:cNvPr id="58" name="Rak 57">
            <a:extLst>
              <a:ext uri="{FF2B5EF4-FFF2-40B4-BE49-F238E27FC236}">
                <a16:creationId xmlns:a16="http://schemas.microsoft.com/office/drawing/2014/main" id="{29167364-B619-BF48-B87C-3C8AA458B3B1}"/>
              </a:ext>
            </a:extLst>
          </p:cNvPr>
          <p:cNvCxnSpPr>
            <a:cxnSpLocks/>
          </p:cNvCxnSpPr>
          <p:nvPr/>
        </p:nvCxnSpPr>
        <p:spPr>
          <a:xfrm>
            <a:off x="1883830" y="3162363"/>
            <a:ext cx="0" cy="1548000"/>
          </a:xfrm>
          <a:prstGeom prst="line">
            <a:avLst/>
          </a:prstGeom>
          <a:ln>
            <a:headEnd type="none"/>
            <a:tailEnd type="none" w="lg" len="med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  <p:grpSp>
        <p:nvGrpSpPr>
          <p:cNvPr id="59" name="!!Prod">
            <a:extLst>
              <a:ext uri="{FF2B5EF4-FFF2-40B4-BE49-F238E27FC236}">
                <a16:creationId xmlns:a16="http://schemas.microsoft.com/office/drawing/2014/main" id="{25A29E0D-CB89-8541-A6EB-75F85A99E182}"/>
              </a:ext>
            </a:extLst>
          </p:cNvPr>
          <p:cNvGrpSpPr/>
          <p:nvPr/>
        </p:nvGrpSpPr>
        <p:grpSpPr>
          <a:xfrm>
            <a:off x="179388" y="1694809"/>
            <a:ext cx="1711330" cy="1422962"/>
            <a:chOff x="179387" y="1907463"/>
            <a:chExt cx="1711330" cy="1422962"/>
          </a:xfrm>
        </p:grpSpPr>
        <p:sp>
          <p:nvSpPr>
            <p:cNvPr id="12" name="Bild 59">
              <a:extLst>
                <a:ext uri="{FF2B5EF4-FFF2-40B4-BE49-F238E27FC236}">
                  <a16:creationId xmlns:a16="http://schemas.microsoft.com/office/drawing/2014/main" id="{058BC059-DA37-294F-BCBB-AB40E76050BD}"/>
                </a:ext>
              </a:extLst>
            </p:cNvPr>
            <p:cNvSpPr/>
            <p:nvPr/>
          </p:nvSpPr>
          <p:spPr>
            <a:xfrm>
              <a:off x="840347" y="1907463"/>
              <a:ext cx="388191" cy="488585"/>
            </a:xfrm>
            <a:custGeom>
              <a:avLst/>
              <a:gdLst>
                <a:gd name="connsiteX0" fmla="*/ 223301 w 388191"/>
                <a:gd name="connsiteY0" fmla="*/ 57803 h 488585"/>
                <a:gd name="connsiteX1" fmla="*/ 200180 w 388191"/>
                <a:gd name="connsiteY1" fmla="*/ 103234 h 488585"/>
                <a:gd name="connsiteX2" fmla="*/ 157386 w 388191"/>
                <a:gd name="connsiteY2" fmla="*/ 187200 h 488585"/>
                <a:gd name="connsiteX3" fmla="*/ 278873 w 388191"/>
                <a:gd name="connsiteY3" fmla="*/ 187200 h 488585"/>
                <a:gd name="connsiteX4" fmla="*/ 201600 w 388191"/>
                <a:gd name="connsiteY4" fmla="*/ 300777 h 488585"/>
                <a:gd name="connsiteX5" fmla="*/ 201600 w 388191"/>
                <a:gd name="connsiteY5" fmla="*/ 229386 h 488585"/>
                <a:gd name="connsiteX6" fmla="*/ 94513 w 388191"/>
                <a:gd name="connsiteY6" fmla="*/ 229386 h 488585"/>
                <a:gd name="connsiteX7" fmla="*/ 182130 w 388191"/>
                <a:gd name="connsiteY7" fmla="*/ 57600 h 488585"/>
                <a:gd name="connsiteX8" fmla="*/ 223301 w 388191"/>
                <a:gd name="connsiteY8" fmla="*/ 57803 h 488585"/>
                <a:gd name="connsiteX9" fmla="*/ 317611 w 388191"/>
                <a:gd name="connsiteY9" fmla="*/ 0 h 488585"/>
                <a:gd name="connsiteX10" fmla="*/ 146637 w 388191"/>
                <a:gd name="connsiteY10" fmla="*/ 0 h 488585"/>
                <a:gd name="connsiteX11" fmla="*/ 0 w 388191"/>
                <a:gd name="connsiteY11" fmla="*/ 287392 h 488585"/>
                <a:gd name="connsiteX12" fmla="*/ 143797 w 388191"/>
                <a:gd name="connsiteY12" fmla="*/ 287392 h 488585"/>
                <a:gd name="connsiteX13" fmla="*/ 143797 w 388191"/>
                <a:gd name="connsiteY13" fmla="*/ 488586 h 488585"/>
                <a:gd name="connsiteX14" fmla="*/ 388192 w 388191"/>
                <a:gd name="connsiteY14" fmla="*/ 129397 h 488585"/>
                <a:gd name="connsiteX15" fmla="*/ 251696 w 388191"/>
                <a:gd name="connsiteY15" fmla="*/ 129397 h 488585"/>
                <a:gd name="connsiteX16" fmla="*/ 317611 w 388191"/>
                <a:gd name="connsiteY16" fmla="*/ 0 h 488585"/>
                <a:gd name="connsiteX17" fmla="*/ 317611 w 388191"/>
                <a:gd name="connsiteY17" fmla="*/ 0 h 488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388191" h="488585">
                  <a:moveTo>
                    <a:pt x="223301" y="57803"/>
                  </a:moveTo>
                  <a:lnTo>
                    <a:pt x="200180" y="103234"/>
                  </a:lnTo>
                  <a:lnTo>
                    <a:pt x="157386" y="187200"/>
                  </a:lnTo>
                  <a:lnTo>
                    <a:pt x="278873" y="187200"/>
                  </a:lnTo>
                  <a:lnTo>
                    <a:pt x="201600" y="300777"/>
                  </a:lnTo>
                  <a:lnTo>
                    <a:pt x="201600" y="229386"/>
                  </a:lnTo>
                  <a:lnTo>
                    <a:pt x="94513" y="229386"/>
                  </a:lnTo>
                  <a:lnTo>
                    <a:pt x="182130" y="57600"/>
                  </a:lnTo>
                  <a:lnTo>
                    <a:pt x="223301" y="57803"/>
                  </a:lnTo>
                  <a:moveTo>
                    <a:pt x="317611" y="0"/>
                  </a:moveTo>
                  <a:lnTo>
                    <a:pt x="146637" y="0"/>
                  </a:lnTo>
                  <a:lnTo>
                    <a:pt x="0" y="287392"/>
                  </a:lnTo>
                  <a:lnTo>
                    <a:pt x="143797" y="287392"/>
                  </a:lnTo>
                  <a:lnTo>
                    <a:pt x="143797" y="488586"/>
                  </a:lnTo>
                  <a:lnTo>
                    <a:pt x="388192" y="129397"/>
                  </a:lnTo>
                  <a:lnTo>
                    <a:pt x="251696" y="129397"/>
                  </a:lnTo>
                  <a:lnTo>
                    <a:pt x="317611" y="0"/>
                  </a:lnTo>
                  <a:lnTo>
                    <a:pt x="317611" y="0"/>
                  </a:lnTo>
                  <a:close/>
                </a:path>
              </a:pathLst>
            </a:custGeom>
            <a:solidFill>
              <a:schemeClr val="bg1"/>
            </a:solidFill>
            <a:ln w="201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sv-SE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61" name="Platshållare för text 3">
              <a:extLst>
                <a:ext uri="{FF2B5EF4-FFF2-40B4-BE49-F238E27FC236}">
                  <a16:creationId xmlns:a16="http://schemas.microsoft.com/office/drawing/2014/main" id="{416404CF-BC1D-7D46-8C7D-091E6F07F6D9}"/>
                </a:ext>
              </a:extLst>
            </p:cNvPr>
            <p:cNvSpPr txBox="1">
              <a:spLocks/>
            </p:cNvSpPr>
            <p:nvPr/>
          </p:nvSpPr>
          <p:spPr>
            <a:xfrm>
              <a:off x="179387" y="2538425"/>
              <a:ext cx="1711330" cy="792000"/>
            </a:xfrm>
            <a:prstGeom prst="rect">
              <a:avLst/>
            </a:prstGeom>
          </p:spPr>
          <p:txBody>
            <a:bodyPr lIns="0" rIns="0" anchor="t"/>
            <a:lstStyle>
              <a:lvl1pPr marL="171450" indent="-171450" algn="l" defTabSz="685800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87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4988" indent="-176213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43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89000" indent="-174625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783">
                <a:lnSpc>
                  <a:spcPct val="90000"/>
                </a:lnSpc>
                <a:buNone/>
                <a:defRPr/>
              </a:pP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Productie</a:t>
              </a:r>
              <a:endParaRPr lang="en-GB" sz="120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grpSp>
        <p:nvGrpSpPr>
          <p:cNvPr id="62" name="!!Elect">
            <a:extLst>
              <a:ext uri="{FF2B5EF4-FFF2-40B4-BE49-F238E27FC236}">
                <a16:creationId xmlns:a16="http://schemas.microsoft.com/office/drawing/2014/main" id="{24BD4F80-91F2-2648-A228-D061D9377F39}"/>
              </a:ext>
            </a:extLst>
          </p:cNvPr>
          <p:cNvGrpSpPr/>
          <p:nvPr/>
        </p:nvGrpSpPr>
        <p:grpSpPr>
          <a:xfrm>
            <a:off x="1890716" y="1699112"/>
            <a:ext cx="1782759" cy="1418658"/>
            <a:chOff x="1890716" y="1911767"/>
            <a:chExt cx="1782759" cy="1418658"/>
          </a:xfrm>
        </p:grpSpPr>
        <p:sp>
          <p:nvSpPr>
            <p:cNvPr id="64" name="Platshållare för text 3">
              <a:extLst>
                <a:ext uri="{FF2B5EF4-FFF2-40B4-BE49-F238E27FC236}">
                  <a16:creationId xmlns:a16="http://schemas.microsoft.com/office/drawing/2014/main" id="{901008A7-10FC-C245-BB14-52CFB52CD3FE}"/>
                </a:ext>
              </a:extLst>
            </p:cNvPr>
            <p:cNvSpPr txBox="1">
              <a:spLocks/>
            </p:cNvSpPr>
            <p:nvPr/>
          </p:nvSpPr>
          <p:spPr>
            <a:xfrm>
              <a:off x="1890716" y="2538425"/>
              <a:ext cx="1782759" cy="792000"/>
            </a:xfrm>
            <a:prstGeom prst="rect">
              <a:avLst/>
            </a:prstGeom>
          </p:spPr>
          <p:txBody>
            <a:bodyPr vert="horz" lIns="0" tIns="45720" rIns="0" bIns="45720" rtlCol="0" anchor="t">
              <a:noAutofit/>
            </a:bodyPr>
            <a:lstStyle>
              <a:lvl1pPr marL="0" indent="0" algn="ctr" defTabSz="685800" rtl="0" eaLnBrk="1" latinLnBrk="0" hangingPunct="1">
                <a:lnSpc>
                  <a:spcPct val="95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lnSpc>
                  <a:spcPct val="90000"/>
                </a:lnSpc>
                <a:defRPr/>
              </a:pPr>
              <a:r>
                <a:rPr lang="en-GB" sz="1200" dirty="0" err="1">
                  <a:solidFill>
                    <a:srgbClr val="FFFFFF"/>
                  </a:solidFill>
                  <a:latin typeface="Arial" panose="020B0604020202020204"/>
                </a:rPr>
                <a:t>Distributie</a:t>
              </a:r>
              <a:r>
                <a:rPr lang="en-GB" sz="1200" dirty="0">
                  <a:solidFill>
                    <a:srgbClr val="FFFFFF"/>
                  </a:solidFill>
                  <a:latin typeface="Arial" panose="020B0604020202020204"/>
                </a:rPr>
                <a:t> van </a:t>
              </a:r>
              <a:r>
                <a:rPr lang="en-GB" sz="1200" dirty="0" err="1">
                  <a:solidFill>
                    <a:srgbClr val="FFFFFF"/>
                  </a:solidFill>
                  <a:latin typeface="Arial" panose="020B0604020202020204"/>
                </a:rPr>
                <a:t>elektriciteit</a:t>
              </a:r>
              <a:endParaRPr lang="en-GB" sz="12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1" name="Bild 62">
              <a:extLst>
                <a:ext uri="{FF2B5EF4-FFF2-40B4-BE49-F238E27FC236}">
                  <a16:creationId xmlns:a16="http://schemas.microsoft.com/office/drawing/2014/main" id="{6835548C-7BD8-D649-B94A-CABC9045B4F7}"/>
                </a:ext>
              </a:extLst>
            </p:cNvPr>
            <p:cNvSpPr/>
            <p:nvPr/>
          </p:nvSpPr>
          <p:spPr>
            <a:xfrm>
              <a:off x="2494095" y="1911767"/>
              <a:ext cx="574985" cy="517385"/>
            </a:xfrm>
            <a:custGeom>
              <a:avLst/>
              <a:gdLst>
                <a:gd name="connsiteX0" fmla="*/ 574783 w 574985"/>
                <a:gd name="connsiteY0" fmla="*/ 244394 h 517385"/>
                <a:gd name="connsiteX1" fmla="*/ 574783 w 574985"/>
                <a:gd name="connsiteY1" fmla="*/ 215594 h 517385"/>
                <a:gd name="connsiteX2" fmla="*/ 378862 w 574985"/>
                <a:gd name="connsiteY2" fmla="*/ 215594 h 517385"/>
                <a:gd name="connsiteX3" fmla="*/ 346006 w 574985"/>
                <a:gd name="connsiteY3" fmla="*/ 57600 h 517385"/>
                <a:gd name="connsiteX4" fmla="*/ 431189 w 574985"/>
                <a:gd name="connsiteY4" fmla="*/ 57600 h 517385"/>
                <a:gd name="connsiteX5" fmla="*/ 431189 w 574985"/>
                <a:gd name="connsiteY5" fmla="*/ 129397 h 517385"/>
                <a:gd name="connsiteX6" fmla="*/ 488789 w 574985"/>
                <a:gd name="connsiteY6" fmla="*/ 129397 h 517385"/>
                <a:gd name="connsiteX7" fmla="*/ 488789 w 574985"/>
                <a:gd name="connsiteY7" fmla="*/ 43200 h 517385"/>
                <a:gd name="connsiteX8" fmla="*/ 488586 w 574985"/>
                <a:gd name="connsiteY8" fmla="*/ 43200 h 517385"/>
                <a:gd name="connsiteX9" fmla="*/ 488586 w 574985"/>
                <a:gd name="connsiteY9" fmla="*/ 0 h 517385"/>
                <a:gd name="connsiteX10" fmla="*/ 86197 w 574985"/>
                <a:gd name="connsiteY10" fmla="*/ 0 h 517385"/>
                <a:gd name="connsiteX11" fmla="*/ 86197 w 574985"/>
                <a:gd name="connsiteY11" fmla="*/ 43200 h 517385"/>
                <a:gd name="connsiteX12" fmla="*/ 86197 w 574985"/>
                <a:gd name="connsiteY12" fmla="*/ 43200 h 517385"/>
                <a:gd name="connsiteX13" fmla="*/ 86197 w 574985"/>
                <a:gd name="connsiteY13" fmla="*/ 129397 h 517385"/>
                <a:gd name="connsiteX14" fmla="*/ 143594 w 574985"/>
                <a:gd name="connsiteY14" fmla="*/ 129397 h 517385"/>
                <a:gd name="connsiteX15" fmla="*/ 143594 w 574985"/>
                <a:gd name="connsiteY15" fmla="*/ 57600 h 517385"/>
                <a:gd name="connsiteX16" fmla="*/ 228777 w 574985"/>
                <a:gd name="connsiteY16" fmla="*/ 57600 h 517385"/>
                <a:gd name="connsiteX17" fmla="*/ 195921 w 574985"/>
                <a:gd name="connsiteY17" fmla="*/ 215594 h 517385"/>
                <a:gd name="connsiteX18" fmla="*/ 0 w 574985"/>
                <a:gd name="connsiteY18" fmla="*/ 215594 h 517385"/>
                <a:gd name="connsiteX19" fmla="*/ 0 w 574985"/>
                <a:gd name="connsiteY19" fmla="*/ 330592 h 517385"/>
                <a:gd name="connsiteX20" fmla="*/ 57397 w 574985"/>
                <a:gd name="connsiteY20" fmla="*/ 330592 h 517385"/>
                <a:gd name="connsiteX21" fmla="*/ 57397 w 574985"/>
                <a:gd name="connsiteY21" fmla="*/ 273194 h 517385"/>
                <a:gd name="connsiteX22" fmla="*/ 183955 w 574985"/>
                <a:gd name="connsiteY22" fmla="*/ 273194 h 517385"/>
                <a:gd name="connsiteX23" fmla="*/ 133251 w 574985"/>
                <a:gd name="connsiteY23" fmla="*/ 517386 h 517385"/>
                <a:gd name="connsiteX24" fmla="*/ 191865 w 574985"/>
                <a:gd name="connsiteY24" fmla="*/ 517386 h 517385"/>
                <a:gd name="connsiteX25" fmla="*/ 206873 w 574985"/>
                <a:gd name="connsiteY25" fmla="*/ 445589 h 517385"/>
                <a:gd name="connsiteX26" fmla="*/ 368113 w 574985"/>
                <a:gd name="connsiteY26" fmla="*/ 445589 h 517385"/>
                <a:gd name="connsiteX27" fmla="*/ 383121 w 574985"/>
                <a:gd name="connsiteY27" fmla="*/ 517386 h 517385"/>
                <a:gd name="connsiteX28" fmla="*/ 441938 w 574985"/>
                <a:gd name="connsiteY28" fmla="*/ 517386 h 517385"/>
                <a:gd name="connsiteX29" fmla="*/ 391031 w 574985"/>
                <a:gd name="connsiteY29" fmla="*/ 273194 h 517385"/>
                <a:gd name="connsiteX30" fmla="*/ 517589 w 574985"/>
                <a:gd name="connsiteY30" fmla="*/ 273194 h 517385"/>
                <a:gd name="connsiteX31" fmla="*/ 517589 w 574985"/>
                <a:gd name="connsiteY31" fmla="*/ 330592 h 517385"/>
                <a:gd name="connsiteX32" fmla="*/ 574986 w 574985"/>
                <a:gd name="connsiteY32" fmla="*/ 330592 h 517385"/>
                <a:gd name="connsiteX33" fmla="*/ 574783 w 574985"/>
                <a:gd name="connsiteY33" fmla="*/ 244394 h 517385"/>
                <a:gd name="connsiteX34" fmla="*/ 574783 w 574985"/>
                <a:gd name="connsiteY34" fmla="*/ 244394 h 517385"/>
                <a:gd name="connsiteX35" fmla="*/ 287392 w 574985"/>
                <a:gd name="connsiteY35" fmla="*/ 58208 h 517385"/>
                <a:gd name="connsiteX36" fmla="*/ 320045 w 574985"/>
                <a:gd name="connsiteY36" fmla="*/ 215392 h 517385"/>
                <a:gd name="connsiteX37" fmla="*/ 254535 w 574985"/>
                <a:gd name="connsiteY37" fmla="*/ 215392 h 517385"/>
                <a:gd name="connsiteX38" fmla="*/ 287392 w 574985"/>
                <a:gd name="connsiteY38" fmla="*/ 58208 h 517385"/>
                <a:gd name="connsiteX39" fmla="*/ 356147 w 574985"/>
                <a:gd name="connsiteY39" fmla="*/ 387989 h 517385"/>
                <a:gd name="connsiteX40" fmla="*/ 218839 w 574985"/>
                <a:gd name="connsiteY40" fmla="*/ 387989 h 517385"/>
                <a:gd name="connsiteX41" fmla="*/ 242772 w 574985"/>
                <a:gd name="connsiteY41" fmla="*/ 273194 h 517385"/>
                <a:gd name="connsiteX42" fmla="*/ 332214 w 574985"/>
                <a:gd name="connsiteY42" fmla="*/ 273194 h 517385"/>
                <a:gd name="connsiteX43" fmla="*/ 356147 w 574985"/>
                <a:gd name="connsiteY43" fmla="*/ 387989 h 517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74985" h="517385">
                  <a:moveTo>
                    <a:pt x="574783" y="244394"/>
                  </a:moveTo>
                  <a:lnTo>
                    <a:pt x="574783" y="215594"/>
                  </a:lnTo>
                  <a:lnTo>
                    <a:pt x="378862" y="215594"/>
                  </a:lnTo>
                  <a:lnTo>
                    <a:pt x="346006" y="57600"/>
                  </a:lnTo>
                  <a:lnTo>
                    <a:pt x="431189" y="57600"/>
                  </a:lnTo>
                  <a:lnTo>
                    <a:pt x="431189" y="129397"/>
                  </a:lnTo>
                  <a:lnTo>
                    <a:pt x="488789" y="129397"/>
                  </a:lnTo>
                  <a:lnTo>
                    <a:pt x="488789" y="43200"/>
                  </a:lnTo>
                  <a:lnTo>
                    <a:pt x="488586" y="43200"/>
                  </a:lnTo>
                  <a:lnTo>
                    <a:pt x="488586" y="0"/>
                  </a:lnTo>
                  <a:lnTo>
                    <a:pt x="86197" y="0"/>
                  </a:lnTo>
                  <a:lnTo>
                    <a:pt x="86197" y="43200"/>
                  </a:lnTo>
                  <a:lnTo>
                    <a:pt x="86197" y="43200"/>
                  </a:lnTo>
                  <a:lnTo>
                    <a:pt x="86197" y="129397"/>
                  </a:lnTo>
                  <a:lnTo>
                    <a:pt x="143594" y="129397"/>
                  </a:lnTo>
                  <a:lnTo>
                    <a:pt x="143594" y="57600"/>
                  </a:lnTo>
                  <a:lnTo>
                    <a:pt x="228777" y="57600"/>
                  </a:lnTo>
                  <a:lnTo>
                    <a:pt x="195921" y="215594"/>
                  </a:lnTo>
                  <a:lnTo>
                    <a:pt x="0" y="215594"/>
                  </a:lnTo>
                  <a:lnTo>
                    <a:pt x="0" y="330592"/>
                  </a:lnTo>
                  <a:lnTo>
                    <a:pt x="57397" y="330592"/>
                  </a:lnTo>
                  <a:lnTo>
                    <a:pt x="57397" y="273194"/>
                  </a:lnTo>
                  <a:lnTo>
                    <a:pt x="183955" y="273194"/>
                  </a:lnTo>
                  <a:lnTo>
                    <a:pt x="133251" y="517386"/>
                  </a:lnTo>
                  <a:lnTo>
                    <a:pt x="191865" y="517386"/>
                  </a:lnTo>
                  <a:lnTo>
                    <a:pt x="206873" y="445589"/>
                  </a:lnTo>
                  <a:lnTo>
                    <a:pt x="368113" y="445589"/>
                  </a:lnTo>
                  <a:lnTo>
                    <a:pt x="383121" y="517386"/>
                  </a:lnTo>
                  <a:lnTo>
                    <a:pt x="441938" y="517386"/>
                  </a:lnTo>
                  <a:lnTo>
                    <a:pt x="391031" y="273194"/>
                  </a:lnTo>
                  <a:lnTo>
                    <a:pt x="517589" y="273194"/>
                  </a:lnTo>
                  <a:lnTo>
                    <a:pt x="517589" y="330592"/>
                  </a:lnTo>
                  <a:lnTo>
                    <a:pt x="574986" y="330592"/>
                  </a:lnTo>
                  <a:lnTo>
                    <a:pt x="574783" y="244394"/>
                  </a:lnTo>
                  <a:lnTo>
                    <a:pt x="574783" y="244394"/>
                  </a:lnTo>
                  <a:close/>
                  <a:moveTo>
                    <a:pt x="287392" y="58208"/>
                  </a:moveTo>
                  <a:lnTo>
                    <a:pt x="320045" y="215392"/>
                  </a:lnTo>
                  <a:lnTo>
                    <a:pt x="254535" y="215392"/>
                  </a:lnTo>
                  <a:lnTo>
                    <a:pt x="287392" y="58208"/>
                  </a:lnTo>
                  <a:close/>
                  <a:moveTo>
                    <a:pt x="356147" y="387989"/>
                  </a:moveTo>
                  <a:lnTo>
                    <a:pt x="218839" y="387989"/>
                  </a:lnTo>
                  <a:lnTo>
                    <a:pt x="242772" y="273194"/>
                  </a:lnTo>
                  <a:lnTo>
                    <a:pt x="332214" y="273194"/>
                  </a:lnTo>
                  <a:lnTo>
                    <a:pt x="356147" y="387989"/>
                  </a:lnTo>
                  <a:close/>
                </a:path>
              </a:pathLst>
            </a:custGeom>
            <a:solidFill>
              <a:schemeClr val="bg1"/>
            </a:solidFill>
            <a:ln w="201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sv-SE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grpSp>
        <p:nvGrpSpPr>
          <p:cNvPr id="65" name="!!Sales">
            <a:extLst>
              <a:ext uri="{FF2B5EF4-FFF2-40B4-BE49-F238E27FC236}">
                <a16:creationId xmlns:a16="http://schemas.microsoft.com/office/drawing/2014/main" id="{11BBC381-FFD2-F346-B962-84CF95562C1B}"/>
              </a:ext>
            </a:extLst>
          </p:cNvPr>
          <p:cNvGrpSpPr/>
          <p:nvPr/>
        </p:nvGrpSpPr>
        <p:grpSpPr>
          <a:xfrm>
            <a:off x="3673476" y="1694594"/>
            <a:ext cx="1792289" cy="1423177"/>
            <a:chOff x="3673475" y="1907248"/>
            <a:chExt cx="1792289" cy="1423177"/>
          </a:xfrm>
        </p:grpSpPr>
        <p:sp>
          <p:nvSpPr>
            <p:cNvPr id="10" name="Bild 65">
              <a:extLst>
                <a:ext uri="{FF2B5EF4-FFF2-40B4-BE49-F238E27FC236}">
                  <a16:creationId xmlns:a16="http://schemas.microsoft.com/office/drawing/2014/main" id="{8413C044-2BFD-A84A-8AB9-13BFE7D51172}"/>
                </a:ext>
              </a:extLst>
            </p:cNvPr>
            <p:cNvSpPr/>
            <p:nvPr/>
          </p:nvSpPr>
          <p:spPr>
            <a:xfrm>
              <a:off x="4263619" y="1907248"/>
              <a:ext cx="610922" cy="488738"/>
            </a:xfrm>
            <a:custGeom>
              <a:avLst/>
              <a:gdLst>
                <a:gd name="connsiteX0" fmla="*/ 359658 w 610922"/>
                <a:gd name="connsiteY0" fmla="*/ 347590 h 488738"/>
                <a:gd name="connsiteX1" fmla="*/ 388534 w 610922"/>
                <a:gd name="connsiteY1" fmla="*/ 357287 h 488738"/>
                <a:gd name="connsiteX2" fmla="*/ 405558 w 610922"/>
                <a:gd name="connsiteY2" fmla="*/ 306647 h 488738"/>
                <a:gd name="connsiteX3" fmla="*/ 390258 w 610922"/>
                <a:gd name="connsiteY3" fmla="*/ 260962 h 488738"/>
                <a:gd name="connsiteX4" fmla="*/ 403834 w 610922"/>
                <a:gd name="connsiteY4" fmla="*/ 220234 h 488738"/>
                <a:gd name="connsiteX5" fmla="*/ 374958 w 610922"/>
                <a:gd name="connsiteY5" fmla="*/ 210537 h 488738"/>
                <a:gd name="connsiteX6" fmla="*/ 358149 w 610922"/>
                <a:gd name="connsiteY6" fmla="*/ 260962 h 488738"/>
                <a:gd name="connsiteX7" fmla="*/ 373234 w 610922"/>
                <a:gd name="connsiteY7" fmla="*/ 306647 h 488738"/>
                <a:gd name="connsiteX8" fmla="*/ 359658 w 610922"/>
                <a:gd name="connsiteY8" fmla="*/ 347590 h 488738"/>
                <a:gd name="connsiteX9" fmla="*/ 298458 w 610922"/>
                <a:gd name="connsiteY9" fmla="*/ 210537 h 488738"/>
                <a:gd name="connsiteX10" fmla="*/ 281649 w 610922"/>
                <a:gd name="connsiteY10" fmla="*/ 260962 h 488738"/>
                <a:gd name="connsiteX11" fmla="*/ 296949 w 610922"/>
                <a:gd name="connsiteY11" fmla="*/ 306647 h 488738"/>
                <a:gd name="connsiteX12" fmla="*/ 283373 w 610922"/>
                <a:gd name="connsiteY12" fmla="*/ 347590 h 488738"/>
                <a:gd name="connsiteX13" fmla="*/ 312249 w 610922"/>
                <a:gd name="connsiteY13" fmla="*/ 357287 h 488738"/>
                <a:gd name="connsiteX14" fmla="*/ 329058 w 610922"/>
                <a:gd name="connsiteY14" fmla="*/ 306647 h 488738"/>
                <a:gd name="connsiteX15" fmla="*/ 313973 w 610922"/>
                <a:gd name="connsiteY15" fmla="*/ 260962 h 488738"/>
                <a:gd name="connsiteX16" fmla="*/ 327549 w 610922"/>
                <a:gd name="connsiteY16" fmla="*/ 220234 h 488738"/>
                <a:gd name="connsiteX17" fmla="*/ 298458 w 610922"/>
                <a:gd name="connsiteY17" fmla="*/ 210537 h 488738"/>
                <a:gd name="connsiteX18" fmla="*/ 251265 w 610922"/>
                <a:gd name="connsiteY18" fmla="*/ 220234 h 488738"/>
                <a:gd name="connsiteX19" fmla="*/ 222173 w 610922"/>
                <a:gd name="connsiteY19" fmla="*/ 210537 h 488738"/>
                <a:gd name="connsiteX20" fmla="*/ 205365 w 610922"/>
                <a:gd name="connsiteY20" fmla="*/ 260962 h 488738"/>
                <a:gd name="connsiteX21" fmla="*/ 220665 w 610922"/>
                <a:gd name="connsiteY21" fmla="*/ 306647 h 488738"/>
                <a:gd name="connsiteX22" fmla="*/ 206873 w 610922"/>
                <a:gd name="connsiteY22" fmla="*/ 347590 h 488738"/>
                <a:gd name="connsiteX23" fmla="*/ 235965 w 610922"/>
                <a:gd name="connsiteY23" fmla="*/ 357287 h 488738"/>
                <a:gd name="connsiteX24" fmla="*/ 252773 w 610922"/>
                <a:gd name="connsiteY24" fmla="*/ 306647 h 488738"/>
                <a:gd name="connsiteX25" fmla="*/ 237473 w 610922"/>
                <a:gd name="connsiteY25" fmla="*/ 260962 h 488738"/>
                <a:gd name="connsiteX26" fmla="*/ 251265 w 610922"/>
                <a:gd name="connsiteY26" fmla="*/ 220234 h 488738"/>
                <a:gd name="connsiteX27" fmla="*/ 550800 w 610922"/>
                <a:gd name="connsiteY27" fmla="*/ 488738 h 488738"/>
                <a:gd name="connsiteX28" fmla="*/ 550800 w 610922"/>
                <a:gd name="connsiteY28" fmla="*/ 196961 h 488738"/>
                <a:gd name="connsiteX29" fmla="*/ 582477 w 610922"/>
                <a:gd name="connsiteY29" fmla="*/ 213554 h 488738"/>
                <a:gd name="connsiteX30" fmla="*/ 610923 w 610922"/>
                <a:gd name="connsiteY30" fmla="*/ 159680 h 488738"/>
                <a:gd name="connsiteX31" fmla="*/ 305354 w 610922"/>
                <a:gd name="connsiteY31" fmla="*/ 0 h 488738"/>
                <a:gd name="connsiteX32" fmla="*/ 0 w 610922"/>
                <a:gd name="connsiteY32" fmla="*/ 159680 h 488738"/>
                <a:gd name="connsiteX33" fmla="*/ 28445 w 610922"/>
                <a:gd name="connsiteY33" fmla="*/ 213554 h 488738"/>
                <a:gd name="connsiteX34" fmla="*/ 60123 w 610922"/>
                <a:gd name="connsiteY34" fmla="*/ 196961 h 488738"/>
                <a:gd name="connsiteX35" fmla="*/ 60123 w 610922"/>
                <a:gd name="connsiteY35" fmla="*/ 488738 h 488738"/>
                <a:gd name="connsiteX36" fmla="*/ 550800 w 610922"/>
                <a:gd name="connsiteY36" fmla="*/ 488738 h 488738"/>
                <a:gd name="connsiteX37" fmla="*/ 489600 w 610922"/>
                <a:gd name="connsiteY37" fmla="*/ 427969 h 488738"/>
                <a:gd name="connsiteX38" fmla="*/ 121538 w 610922"/>
                <a:gd name="connsiteY38" fmla="*/ 427969 h 488738"/>
                <a:gd name="connsiteX39" fmla="*/ 121538 w 610922"/>
                <a:gd name="connsiteY39" fmla="*/ 165068 h 488738"/>
                <a:gd name="connsiteX40" fmla="*/ 305354 w 610922"/>
                <a:gd name="connsiteY40" fmla="*/ 68958 h 488738"/>
                <a:gd name="connsiteX41" fmla="*/ 489169 w 610922"/>
                <a:gd name="connsiteY41" fmla="*/ 165068 h 488738"/>
                <a:gd name="connsiteX42" fmla="*/ 489600 w 610922"/>
                <a:gd name="connsiteY42" fmla="*/ 427969 h 488738"/>
                <a:gd name="connsiteX43" fmla="*/ 489600 w 610922"/>
                <a:gd name="connsiteY43" fmla="*/ 427969 h 48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610922" h="488738">
                  <a:moveTo>
                    <a:pt x="359658" y="347590"/>
                  </a:moveTo>
                  <a:lnTo>
                    <a:pt x="388534" y="357287"/>
                  </a:lnTo>
                  <a:lnTo>
                    <a:pt x="405558" y="306647"/>
                  </a:lnTo>
                  <a:lnTo>
                    <a:pt x="390258" y="260962"/>
                  </a:lnTo>
                  <a:lnTo>
                    <a:pt x="403834" y="220234"/>
                  </a:lnTo>
                  <a:lnTo>
                    <a:pt x="374958" y="210537"/>
                  </a:lnTo>
                  <a:lnTo>
                    <a:pt x="358149" y="260962"/>
                  </a:lnTo>
                  <a:lnTo>
                    <a:pt x="373234" y="306647"/>
                  </a:lnTo>
                  <a:lnTo>
                    <a:pt x="359658" y="347590"/>
                  </a:lnTo>
                  <a:close/>
                  <a:moveTo>
                    <a:pt x="298458" y="210537"/>
                  </a:moveTo>
                  <a:lnTo>
                    <a:pt x="281649" y="260962"/>
                  </a:lnTo>
                  <a:lnTo>
                    <a:pt x="296949" y="306647"/>
                  </a:lnTo>
                  <a:lnTo>
                    <a:pt x="283373" y="347590"/>
                  </a:lnTo>
                  <a:lnTo>
                    <a:pt x="312249" y="357287"/>
                  </a:lnTo>
                  <a:lnTo>
                    <a:pt x="329058" y="306647"/>
                  </a:lnTo>
                  <a:lnTo>
                    <a:pt x="313973" y="260962"/>
                  </a:lnTo>
                  <a:lnTo>
                    <a:pt x="327549" y="220234"/>
                  </a:lnTo>
                  <a:lnTo>
                    <a:pt x="298458" y="210537"/>
                  </a:lnTo>
                  <a:close/>
                  <a:moveTo>
                    <a:pt x="251265" y="220234"/>
                  </a:moveTo>
                  <a:lnTo>
                    <a:pt x="222173" y="210537"/>
                  </a:lnTo>
                  <a:lnTo>
                    <a:pt x="205365" y="260962"/>
                  </a:lnTo>
                  <a:lnTo>
                    <a:pt x="220665" y="306647"/>
                  </a:lnTo>
                  <a:lnTo>
                    <a:pt x="206873" y="347590"/>
                  </a:lnTo>
                  <a:lnTo>
                    <a:pt x="235965" y="357287"/>
                  </a:lnTo>
                  <a:lnTo>
                    <a:pt x="252773" y="306647"/>
                  </a:lnTo>
                  <a:lnTo>
                    <a:pt x="237473" y="260962"/>
                  </a:lnTo>
                  <a:lnTo>
                    <a:pt x="251265" y="220234"/>
                  </a:lnTo>
                  <a:close/>
                  <a:moveTo>
                    <a:pt x="550800" y="488738"/>
                  </a:moveTo>
                  <a:lnTo>
                    <a:pt x="550800" y="196961"/>
                  </a:lnTo>
                  <a:lnTo>
                    <a:pt x="582477" y="213554"/>
                  </a:lnTo>
                  <a:lnTo>
                    <a:pt x="610923" y="159680"/>
                  </a:lnTo>
                  <a:lnTo>
                    <a:pt x="305354" y="0"/>
                  </a:lnTo>
                  <a:lnTo>
                    <a:pt x="0" y="159680"/>
                  </a:lnTo>
                  <a:lnTo>
                    <a:pt x="28445" y="213554"/>
                  </a:lnTo>
                  <a:lnTo>
                    <a:pt x="60123" y="196961"/>
                  </a:lnTo>
                  <a:lnTo>
                    <a:pt x="60123" y="488738"/>
                  </a:lnTo>
                  <a:lnTo>
                    <a:pt x="550800" y="488738"/>
                  </a:lnTo>
                  <a:close/>
                  <a:moveTo>
                    <a:pt x="489600" y="427969"/>
                  </a:moveTo>
                  <a:lnTo>
                    <a:pt x="121538" y="427969"/>
                  </a:lnTo>
                  <a:lnTo>
                    <a:pt x="121538" y="165068"/>
                  </a:lnTo>
                  <a:lnTo>
                    <a:pt x="305354" y="68958"/>
                  </a:lnTo>
                  <a:lnTo>
                    <a:pt x="489169" y="165068"/>
                  </a:lnTo>
                  <a:lnTo>
                    <a:pt x="489600" y="427969"/>
                  </a:lnTo>
                  <a:lnTo>
                    <a:pt x="489600" y="427969"/>
                  </a:lnTo>
                  <a:close/>
                </a:path>
              </a:pathLst>
            </a:custGeom>
            <a:solidFill>
              <a:schemeClr val="bg1"/>
            </a:solidFill>
            <a:ln w="214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sv-SE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67" name="Platshållare för text 10">
              <a:extLst>
                <a:ext uri="{FF2B5EF4-FFF2-40B4-BE49-F238E27FC236}">
                  <a16:creationId xmlns:a16="http://schemas.microsoft.com/office/drawing/2014/main" id="{93A20FC8-6812-0B46-A0BE-48924286B7F9}"/>
                </a:ext>
              </a:extLst>
            </p:cNvPr>
            <p:cNvSpPr txBox="1">
              <a:spLocks/>
            </p:cNvSpPr>
            <p:nvPr/>
          </p:nvSpPr>
          <p:spPr>
            <a:xfrm>
              <a:off x="3673475" y="2538425"/>
              <a:ext cx="1792289" cy="792000"/>
            </a:xfrm>
            <a:prstGeom prst="rect">
              <a:avLst/>
            </a:prstGeom>
          </p:spPr>
          <p:txBody>
            <a:bodyPr lIns="0" rIns="0" anchor="t"/>
            <a:lstStyle>
              <a:lvl1pPr marL="171450" indent="-171450" algn="l" defTabSz="685800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87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4988" indent="-176213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43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89000" indent="-174625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783">
                <a:lnSpc>
                  <a:spcPct val="90000"/>
                </a:lnSpc>
                <a:buNone/>
                <a:defRPr/>
              </a:pP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Verkoop</a:t>
              </a: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 van </a:t>
              </a: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Elektriciteit</a:t>
              </a: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, gas en </a:t>
              </a: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warmte</a:t>
              </a:r>
              <a:endParaRPr lang="en-GB" sz="120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52" name="textruta 51">
            <a:extLst>
              <a:ext uri="{FF2B5EF4-FFF2-40B4-BE49-F238E27FC236}">
                <a16:creationId xmlns:a16="http://schemas.microsoft.com/office/drawing/2014/main" id="{C4740F14-F572-3748-9DF8-31D6E9FA7CA5}"/>
              </a:ext>
            </a:extLst>
          </p:cNvPr>
          <p:cNvSpPr txBox="1"/>
          <p:nvPr/>
        </p:nvSpPr>
        <p:spPr>
          <a:xfrm>
            <a:off x="7176979" y="3215931"/>
            <a:ext cx="1785945" cy="1400383"/>
          </a:xfrm>
          <a:prstGeom prst="rect">
            <a:avLst/>
          </a:prstGeom>
          <a:noFill/>
        </p:spPr>
        <p:txBody>
          <a:bodyPr wrap="square" lIns="180000" rIns="180000" anchor="t">
            <a:spAutoFit/>
          </a:bodyPr>
          <a:lstStyle/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Een van Europa's grootste producenten en distributeurs van stadsverwarming, voor huishoudens en industrieën in grootstedelijke gebieden.</a:t>
            </a:r>
          </a:p>
          <a:p>
            <a:pPr defTabSz="685800">
              <a:defRPr/>
            </a:pPr>
            <a:r>
              <a:rPr lang="nl-NL" sz="850" dirty="0">
                <a:solidFill>
                  <a:srgbClr val="000000">
                    <a:lumMod val="85000"/>
                    <a:lumOff val="15000"/>
                  </a:srgbClr>
                </a:solidFill>
              </a:rPr>
              <a:t> 
In samenwerking met steden en regio's stimuleren we de transformatie naar fossielvrije verwarmingsoplossingen.</a:t>
            </a:r>
            <a:endParaRPr lang="en-GB" sz="85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</a:endParaRPr>
          </a:p>
        </p:txBody>
      </p:sp>
      <p:grpSp>
        <p:nvGrpSpPr>
          <p:cNvPr id="68" name="!!Distri">
            <a:extLst>
              <a:ext uri="{FF2B5EF4-FFF2-40B4-BE49-F238E27FC236}">
                <a16:creationId xmlns:a16="http://schemas.microsoft.com/office/drawing/2014/main" id="{7C4E33A3-032F-034B-8254-3BF547955897}"/>
              </a:ext>
            </a:extLst>
          </p:cNvPr>
          <p:cNvGrpSpPr/>
          <p:nvPr/>
        </p:nvGrpSpPr>
        <p:grpSpPr>
          <a:xfrm>
            <a:off x="7175505" y="1670314"/>
            <a:ext cx="1789109" cy="1447457"/>
            <a:chOff x="5464175" y="1882968"/>
            <a:chExt cx="1789109" cy="1447457"/>
          </a:xfrm>
        </p:grpSpPr>
        <p:sp>
          <p:nvSpPr>
            <p:cNvPr id="4" name="Bild 68">
              <a:extLst>
                <a:ext uri="{FF2B5EF4-FFF2-40B4-BE49-F238E27FC236}">
                  <a16:creationId xmlns:a16="http://schemas.microsoft.com/office/drawing/2014/main" id="{E2285469-8C38-FD45-B878-6DCAB83BE207}"/>
                </a:ext>
              </a:extLst>
            </p:cNvPr>
            <p:cNvSpPr/>
            <p:nvPr/>
          </p:nvSpPr>
          <p:spPr>
            <a:xfrm>
              <a:off x="6070729" y="1882968"/>
              <a:ext cx="574783" cy="574783"/>
            </a:xfrm>
            <a:custGeom>
              <a:avLst/>
              <a:gdLst>
                <a:gd name="connsiteX0" fmla="*/ 474389 w 574783"/>
                <a:gd name="connsiteY0" fmla="*/ 237701 h 574783"/>
                <a:gd name="connsiteX1" fmla="*/ 373792 w 574783"/>
                <a:gd name="connsiteY1" fmla="*/ 317611 h 574783"/>
                <a:gd name="connsiteX2" fmla="*/ 373792 w 574783"/>
                <a:gd name="connsiteY2" fmla="*/ 474389 h 574783"/>
                <a:gd name="connsiteX3" fmla="*/ 445792 w 574783"/>
                <a:gd name="connsiteY3" fmla="*/ 474389 h 574783"/>
                <a:gd name="connsiteX4" fmla="*/ 445792 w 574783"/>
                <a:gd name="connsiteY4" fmla="*/ 501363 h 574783"/>
                <a:gd name="connsiteX5" fmla="*/ 428147 w 574783"/>
                <a:gd name="connsiteY5" fmla="*/ 517994 h 574783"/>
                <a:gd name="connsiteX6" fmla="*/ 155561 w 574783"/>
                <a:gd name="connsiteY6" fmla="*/ 517994 h 574783"/>
                <a:gd name="connsiteX7" fmla="*/ 128992 w 574783"/>
                <a:gd name="connsiteY7" fmla="*/ 492642 h 574783"/>
                <a:gd name="connsiteX8" fmla="*/ 128992 w 574783"/>
                <a:gd name="connsiteY8" fmla="*/ 416992 h 574783"/>
                <a:gd name="connsiteX9" fmla="*/ 330592 w 574783"/>
                <a:gd name="connsiteY9" fmla="*/ 416992 h 574783"/>
                <a:gd name="connsiteX10" fmla="*/ 330592 w 574783"/>
                <a:gd name="connsiteY10" fmla="*/ 57600 h 574783"/>
                <a:gd name="connsiteX11" fmla="*/ 229994 w 574783"/>
                <a:gd name="connsiteY11" fmla="*/ 57600 h 574783"/>
                <a:gd name="connsiteX12" fmla="*/ 229994 w 574783"/>
                <a:gd name="connsiteY12" fmla="*/ 0 h 574783"/>
                <a:gd name="connsiteX13" fmla="*/ 172394 w 574783"/>
                <a:gd name="connsiteY13" fmla="*/ 0 h 574783"/>
                <a:gd name="connsiteX14" fmla="*/ 172394 w 574783"/>
                <a:gd name="connsiteY14" fmla="*/ 57397 h 574783"/>
                <a:gd name="connsiteX15" fmla="*/ 114997 w 574783"/>
                <a:gd name="connsiteY15" fmla="*/ 57397 h 574783"/>
                <a:gd name="connsiteX16" fmla="*/ 114997 w 574783"/>
                <a:gd name="connsiteY16" fmla="*/ 201194 h 574783"/>
                <a:gd name="connsiteX17" fmla="*/ 0 w 574783"/>
                <a:gd name="connsiteY17" fmla="*/ 201194 h 574783"/>
                <a:gd name="connsiteX18" fmla="*/ 0 w 574783"/>
                <a:gd name="connsiteY18" fmla="*/ 416789 h 574783"/>
                <a:gd name="connsiteX19" fmla="*/ 72000 w 574783"/>
                <a:gd name="connsiteY19" fmla="*/ 416789 h 574783"/>
                <a:gd name="connsiteX20" fmla="*/ 72000 w 574783"/>
                <a:gd name="connsiteY20" fmla="*/ 492439 h 574783"/>
                <a:gd name="connsiteX21" fmla="*/ 155561 w 574783"/>
                <a:gd name="connsiteY21" fmla="*/ 574783 h 574783"/>
                <a:gd name="connsiteX22" fmla="*/ 428147 w 574783"/>
                <a:gd name="connsiteY22" fmla="*/ 574783 h 574783"/>
                <a:gd name="connsiteX23" fmla="*/ 502783 w 574783"/>
                <a:gd name="connsiteY23" fmla="*/ 501161 h 574783"/>
                <a:gd name="connsiteX24" fmla="*/ 502783 w 574783"/>
                <a:gd name="connsiteY24" fmla="*/ 474186 h 574783"/>
                <a:gd name="connsiteX25" fmla="*/ 574783 w 574783"/>
                <a:gd name="connsiteY25" fmla="*/ 474186 h 574783"/>
                <a:gd name="connsiteX26" fmla="*/ 574783 w 574783"/>
                <a:gd name="connsiteY26" fmla="*/ 317408 h 574783"/>
                <a:gd name="connsiteX27" fmla="*/ 474389 w 574783"/>
                <a:gd name="connsiteY27" fmla="*/ 237701 h 574783"/>
                <a:gd name="connsiteX28" fmla="*/ 172394 w 574783"/>
                <a:gd name="connsiteY28" fmla="*/ 114997 h 574783"/>
                <a:gd name="connsiteX29" fmla="*/ 272992 w 574783"/>
                <a:gd name="connsiteY29" fmla="*/ 114997 h 574783"/>
                <a:gd name="connsiteX30" fmla="*/ 272992 w 574783"/>
                <a:gd name="connsiteY30" fmla="*/ 359392 h 574783"/>
                <a:gd name="connsiteX31" fmla="*/ 215594 w 574783"/>
                <a:gd name="connsiteY31" fmla="*/ 359392 h 574783"/>
                <a:gd name="connsiteX32" fmla="*/ 215594 w 574783"/>
                <a:gd name="connsiteY32" fmla="*/ 201194 h 574783"/>
                <a:gd name="connsiteX33" fmla="*/ 172394 w 574783"/>
                <a:gd name="connsiteY33" fmla="*/ 201194 h 574783"/>
                <a:gd name="connsiteX34" fmla="*/ 172394 w 574783"/>
                <a:gd name="connsiteY34" fmla="*/ 114997 h 574783"/>
                <a:gd name="connsiteX35" fmla="*/ 57600 w 574783"/>
                <a:gd name="connsiteY35" fmla="*/ 359392 h 574783"/>
                <a:gd name="connsiteX36" fmla="*/ 57600 w 574783"/>
                <a:gd name="connsiteY36" fmla="*/ 258794 h 574783"/>
                <a:gd name="connsiteX37" fmla="*/ 158197 w 574783"/>
                <a:gd name="connsiteY37" fmla="*/ 258794 h 574783"/>
                <a:gd name="connsiteX38" fmla="*/ 158197 w 574783"/>
                <a:gd name="connsiteY38" fmla="*/ 359392 h 574783"/>
                <a:gd name="connsiteX39" fmla="*/ 57600 w 574783"/>
                <a:gd name="connsiteY39" fmla="*/ 359392 h 574783"/>
                <a:gd name="connsiteX40" fmla="*/ 517386 w 574783"/>
                <a:gd name="connsiteY40" fmla="*/ 416789 h 574783"/>
                <a:gd name="connsiteX41" fmla="*/ 431189 w 574783"/>
                <a:gd name="connsiteY41" fmla="*/ 416789 h 574783"/>
                <a:gd name="connsiteX42" fmla="*/ 431189 w 574783"/>
                <a:gd name="connsiteY42" fmla="*/ 345194 h 574783"/>
                <a:gd name="connsiteX43" fmla="*/ 474186 w 574783"/>
                <a:gd name="connsiteY43" fmla="*/ 310918 h 574783"/>
                <a:gd name="connsiteX44" fmla="*/ 517183 w 574783"/>
                <a:gd name="connsiteY44" fmla="*/ 345194 h 574783"/>
                <a:gd name="connsiteX45" fmla="*/ 517183 w 574783"/>
                <a:gd name="connsiteY45" fmla="*/ 416789 h 574783"/>
                <a:gd name="connsiteX46" fmla="*/ 517386 w 574783"/>
                <a:gd name="connsiteY46" fmla="*/ 416789 h 5747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574783" h="574783">
                  <a:moveTo>
                    <a:pt x="474389" y="237701"/>
                  </a:moveTo>
                  <a:lnTo>
                    <a:pt x="373792" y="317611"/>
                  </a:lnTo>
                  <a:lnTo>
                    <a:pt x="373792" y="474389"/>
                  </a:lnTo>
                  <a:lnTo>
                    <a:pt x="445792" y="474389"/>
                  </a:lnTo>
                  <a:lnTo>
                    <a:pt x="445792" y="501363"/>
                  </a:lnTo>
                  <a:cubicBezTo>
                    <a:pt x="445792" y="510490"/>
                    <a:pt x="437882" y="517994"/>
                    <a:pt x="428147" y="517994"/>
                  </a:cubicBezTo>
                  <a:lnTo>
                    <a:pt x="155561" y="517994"/>
                  </a:lnTo>
                  <a:cubicBezTo>
                    <a:pt x="140958" y="517994"/>
                    <a:pt x="128992" y="506637"/>
                    <a:pt x="128992" y="492642"/>
                  </a:cubicBezTo>
                  <a:lnTo>
                    <a:pt x="128992" y="416992"/>
                  </a:lnTo>
                  <a:lnTo>
                    <a:pt x="330592" y="416992"/>
                  </a:lnTo>
                  <a:lnTo>
                    <a:pt x="330592" y="57600"/>
                  </a:lnTo>
                  <a:lnTo>
                    <a:pt x="229994" y="57600"/>
                  </a:lnTo>
                  <a:lnTo>
                    <a:pt x="229994" y="0"/>
                  </a:lnTo>
                  <a:lnTo>
                    <a:pt x="172394" y="0"/>
                  </a:lnTo>
                  <a:lnTo>
                    <a:pt x="172394" y="57397"/>
                  </a:lnTo>
                  <a:lnTo>
                    <a:pt x="114997" y="57397"/>
                  </a:lnTo>
                  <a:lnTo>
                    <a:pt x="114997" y="201194"/>
                  </a:lnTo>
                  <a:lnTo>
                    <a:pt x="0" y="201194"/>
                  </a:lnTo>
                  <a:lnTo>
                    <a:pt x="0" y="416789"/>
                  </a:lnTo>
                  <a:lnTo>
                    <a:pt x="72000" y="416789"/>
                  </a:lnTo>
                  <a:lnTo>
                    <a:pt x="72000" y="492439"/>
                  </a:lnTo>
                  <a:cubicBezTo>
                    <a:pt x="72000" y="537870"/>
                    <a:pt x="109521" y="574783"/>
                    <a:pt x="155561" y="574783"/>
                  </a:cubicBezTo>
                  <a:lnTo>
                    <a:pt x="428147" y="574783"/>
                  </a:lnTo>
                  <a:cubicBezTo>
                    <a:pt x="469318" y="574783"/>
                    <a:pt x="502783" y="541724"/>
                    <a:pt x="502783" y="501161"/>
                  </a:cubicBezTo>
                  <a:lnTo>
                    <a:pt x="502783" y="474186"/>
                  </a:lnTo>
                  <a:lnTo>
                    <a:pt x="574783" y="474186"/>
                  </a:lnTo>
                  <a:lnTo>
                    <a:pt x="574783" y="317408"/>
                  </a:lnTo>
                  <a:lnTo>
                    <a:pt x="474389" y="237701"/>
                  </a:lnTo>
                  <a:close/>
                  <a:moveTo>
                    <a:pt x="172394" y="114997"/>
                  </a:moveTo>
                  <a:lnTo>
                    <a:pt x="272992" y="114997"/>
                  </a:lnTo>
                  <a:lnTo>
                    <a:pt x="272992" y="359392"/>
                  </a:lnTo>
                  <a:lnTo>
                    <a:pt x="215594" y="359392"/>
                  </a:lnTo>
                  <a:lnTo>
                    <a:pt x="215594" y="201194"/>
                  </a:lnTo>
                  <a:lnTo>
                    <a:pt x="172394" y="201194"/>
                  </a:lnTo>
                  <a:lnTo>
                    <a:pt x="172394" y="114997"/>
                  </a:lnTo>
                  <a:close/>
                  <a:moveTo>
                    <a:pt x="57600" y="359392"/>
                  </a:moveTo>
                  <a:lnTo>
                    <a:pt x="57600" y="258794"/>
                  </a:lnTo>
                  <a:lnTo>
                    <a:pt x="158197" y="258794"/>
                  </a:lnTo>
                  <a:lnTo>
                    <a:pt x="158197" y="359392"/>
                  </a:lnTo>
                  <a:lnTo>
                    <a:pt x="57600" y="359392"/>
                  </a:lnTo>
                  <a:close/>
                  <a:moveTo>
                    <a:pt x="517386" y="416789"/>
                  </a:moveTo>
                  <a:lnTo>
                    <a:pt x="431189" y="416789"/>
                  </a:lnTo>
                  <a:lnTo>
                    <a:pt x="431189" y="345194"/>
                  </a:lnTo>
                  <a:lnTo>
                    <a:pt x="474186" y="310918"/>
                  </a:lnTo>
                  <a:lnTo>
                    <a:pt x="517183" y="345194"/>
                  </a:lnTo>
                  <a:lnTo>
                    <a:pt x="517183" y="416789"/>
                  </a:lnTo>
                  <a:lnTo>
                    <a:pt x="517386" y="416789"/>
                  </a:lnTo>
                  <a:close/>
                </a:path>
              </a:pathLst>
            </a:custGeom>
            <a:solidFill>
              <a:schemeClr val="bg1"/>
            </a:solidFill>
            <a:ln w="201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>
                <a:defRPr/>
              </a:pPr>
              <a:endParaRPr lang="sv-SE" sz="1350">
                <a:solidFill>
                  <a:srgbClr val="000000"/>
                </a:solidFill>
                <a:latin typeface="Arial" panose="020B0604020202020204"/>
              </a:endParaRPr>
            </a:p>
          </p:txBody>
        </p:sp>
        <p:sp>
          <p:nvSpPr>
            <p:cNvPr id="70" name="Platshållare för text 3">
              <a:extLst>
                <a:ext uri="{FF2B5EF4-FFF2-40B4-BE49-F238E27FC236}">
                  <a16:creationId xmlns:a16="http://schemas.microsoft.com/office/drawing/2014/main" id="{3B3874E4-72AB-1D45-BF83-E8E5BB168493}"/>
                </a:ext>
              </a:extLst>
            </p:cNvPr>
            <p:cNvSpPr txBox="1">
              <a:spLocks/>
            </p:cNvSpPr>
            <p:nvPr/>
          </p:nvSpPr>
          <p:spPr>
            <a:xfrm>
              <a:off x="5464175" y="2538425"/>
              <a:ext cx="1789109" cy="792000"/>
            </a:xfrm>
            <a:prstGeom prst="rect">
              <a:avLst/>
            </a:prstGeom>
          </p:spPr>
          <p:txBody>
            <a:bodyPr vert="horz" lIns="0" tIns="45720" rIns="0" bIns="45720" rtlCol="0" anchor="t">
              <a:noAutofit/>
            </a:bodyPr>
            <a:lstStyle>
              <a:lvl1pPr marL="0" indent="0" algn="ctr" defTabSz="685800" rtl="0" eaLnBrk="1" latinLnBrk="0" hangingPunct="1">
                <a:lnSpc>
                  <a:spcPct val="95000"/>
                </a:lnSpc>
                <a:spcBef>
                  <a:spcPts val="0"/>
                </a:spcBef>
                <a:buFont typeface="Arial" panose="020B0604020202020204" pitchFamily="34" charset="0"/>
                <a:buNone/>
                <a:tabLst/>
                <a:defRPr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lnSpc>
                  <a:spcPct val="90000"/>
                </a:lnSpc>
                <a:defRPr/>
              </a:pPr>
              <a:r>
                <a:rPr lang="en-GB" sz="1200" dirty="0" err="1">
                  <a:solidFill>
                    <a:srgbClr val="FFFFFF"/>
                  </a:solidFill>
                  <a:latin typeface="Arial" panose="020B0604020202020204"/>
                </a:rPr>
                <a:t>Stadswarmte</a:t>
              </a:r>
              <a:endParaRPr lang="en-GB" sz="12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54" name="textruta 53">
            <a:extLst>
              <a:ext uri="{FF2B5EF4-FFF2-40B4-BE49-F238E27FC236}">
                <a16:creationId xmlns:a16="http://schemas.microsoft.com/office/drawing/2014/main" id="{B88D3381-F845-F140-95A9-92326041CAFC}"/>
              </a:ext>
            </a:extLst>
          </p:cNvPr>
          <p:cNvSpPr txBox="1"/>
          <p:nvPr/>
        </p:nvSpPr>
        <p:spPr>
          <a:xfrm>
            <a:off x="5459000" y="3216777"/>
            <a:ext cx="1711327" cy="1531188"/>
          </a:xfrm>
          <a:prstGeom prst="rect">
            <a:avLst/>
          </a:prstGeom>
          <a:noFill/>
        </p:spPr>
        <p:txBody>
          <a:bodyPr wrap="square" lIns="180000" rIns="72000" anchor="t">
            <a:spAutoFit/>
          </a:bodyPr>
          <a:lstStyle/>
          <a:p>
            <a:pPr defTabSz="685800">
              <a:defRPr/>
            </a:pPr>
            <a:r>
              <a:rPr lang="nl-NL" sz="850">
                <a:solidFill>
                  <a:srgbClr val="000000">
                    <a:lumMod val="85000"/>
                    <a:lumOff val="15000"/>
                  </a:srgbClr>
                </a:solidFill>
              </a:rPr>
              <a:t>Batterijopslag, netwerkdiensten, laadoplossingen voor elektrische voertuigen, enz. 
We bieden ook marktplaatsen waar klanten elektriciteit kunnen kopen en verkopen, evenals oplossingen voor klanten om hun energieverbruik te optimaliseren.</a:t>
            </a:r>
            <a:endParaRPr lang="en-GB" sz="850" dirty="0">
              <a:solidFill>
                <a:srgbClr val="000000">
                  <a:lumMod val="85000"/>
                  <a:lumOff val="15000"/>
                </a:srgbClr>
              </a:solidFill>
              <a:latin typeface="Arial" panose="020B0604020202020204"/>
            </a:endParaRPr>
          </a:p>
        </p:txBody>
      </p:sp>
      <p:grpSp>
        <p:nvGrpSpPr>
          <p:cNvPr id="8" name="Grupp 7">
            <a:extLst>
              <a:ext uri="{FF2B5EF4-FFF2-40B4-BE49-F238E27FC236}">
                <a16:creationId xmlns:a16="http://schemas.microsoft.com/office/drawing/2014/main" id="{75CC1DE7-8F30-F740-9165-ABB939E4106F}"/>
              </a:ext>
            </a:extLst>
          </p:cNvPr>
          <p:cNvGrpSpPr/>
          <p:nvPr/>
        </p:nvGrpSpPr>
        <p:grpSpPr>
          <a:xfrm>
            <a:off x="5462173" y="1676446"/>
            <a:ext cx="1711328" cy="1442171"/>
            <a:chOff x="5462173" y="1676445"/>
            <a:chExt cx="1711328" cy="1442171"/>
          </a:xfrm>
        </p:grpSpPr>
        <p:grpSp>
          <p:nvGrpSpPr>
            <p:cNvPr id="5" name="Bild 71">
              <a:extLst>
                <a:ext uri="{FF2B5EF4-FFF2-40B4-BE49-F238E27FC236}">
                  <a16:creationId xmlns:a16="http://schemas.microsoft.com/office/drawing/2014/main" id="{07C887F1-B8C6-8940-B56B-DA5586A74222}"/>
                </a:ext>
              </a:extLst>
            </p:cNvPr>
            <p:cNvGrpSpPr/>
            <p:nvPr/>
          </p:nvGrpSpPr>
          <p:grpSpPr>
            <a:xfrm>
              <a:off x="6029837" y="1676445"/>
              <a:ext cx="575188" cy="574783"/>
              <a:chOff x="6029837" y="1676445"/>
              <a:chExt cx="575188" cy="574783"/>
            </a:xfrm>
            <a:solidFill>
              <a:schemeClr val="bg1"/>
            </a:solidFill>
          </p:grpSpPr>
          <p:sp>
            <p:nvSpPr>
              <p:cNvPr id="6" name="Frihandsfigur 5">
                <a:extLst>
                  <a:ext uri="{FF2B5EF4-FFF2-40B4-BE49-F238E27FC236}">
                    <a16:creationId xmlns:a16="http://schemas.microsoft.com/office/drawing/2014/main" id="{A0EE7175-7157-DA4C-A797-650C24908FCE}"/>
                  </a:ext>
                </a:extLst>
              </p:cNvPr>
              <p:cNvSpPr/>
              <p:nvPr/>
            </p:nvSpPr>
            <p:spPr>
              <a:xfrm>
                <a:off x="6159437" y="1676445"/>
                <a:ext cx="445588" cy="574783"/>
              </a:xfrm>
              <a:custGeom>
                <a:avLst/>
                <a:gdLst>
                  <a:gd name="connsiteX0" fmla="*/ 258389 w 445588"/>
                  <a:gd name="connsiteY0" fmla="*/ 517386 h 574783"/>
                  <a:gd name="connsiteX1" fmla="*/ 258389 w 445588"/>
                  <a:gd name="connsiteY1" fmla="*/ 460192 h 574783"/>
                  <a:gd name="connsiteX2" fmla="*/ 258592 w 445588"/>
                  <a:gd name="connsiteY2" fmla="*/ 460192 h 574783"/>
                  <a:gd name="connsiteX3" fmla="*/ 287392 w 445588"/>
                  <a:gd name="connsiteY3" fmla="*/ 459786 h 574783"/>
                  <a:gd name="connsiteX4" fmla="*/ 373183 w 445588"/>
                  <a:gd name="connsiteY4" fmla="*/ 373386 h 574783"/>
                  <a:gd name="connsiteX5" fmla="*/ 373183 w 445588"/>
                  <a:gd name="connsiteY5" fmla="*/ 147245 h 574783"/>
                  <a:gd name="connsiteX6" fmla="*/ 443561 w 445588"/>
                  <a:gd name="connsiteY6" fmla="*/ 112158 h 574783"/>
                  <a:gd name="connsiteX7" fmla="*/ 418006 w 445588"/>
                  <a:gd name="connsiteY7" fmla="*/ 60439 h 574783"/>
                  <a:gd name="connsiteX8" fmla="*/ 315786 w 445588"/>
                  <a:gd name="connsiteY8" fmla="*/ 111549 h 574783"/>
                  <a:gd name="connsiteX9" fmla="*/ 315786 w 445588"/>
                  <a:gd name="connsiteY9" fmla="*/ 373589 h 574783"/>
                  <a:gd name="connsiteX10" fmla="*/ 287189 w 445588"/>
                  <a:gd name="connsiteY10" fmla="*/ 402186 h 574783"/>
                  <a:gd name="connsiteX11" fmla="*/ 258389 w 445588"/>
                  <a:gd name="connsiteY11" fmla="*/ 402592 h 574783"/>
                  <a:gd name="connsiteX12" fmla="*/ 258389 w 445588"/>
                  <a:gd name="connsiteY12" fmla="*/ 57397 h 574783"/>
                  <a:gd name="connsiteX13" fmla="*/ 200992 w 445588"/>
                  <a:gd name="connsiteY13" fmla="*/ 0 h 574783"/>
                  <a:gd name="connsiteX14" fmla="*/ 114794 w 445588"/>
                  <a:gd name="connsiteY14" fmla="*/ 0 h 574783"/>
                  <a:gd name="connsiteX15" fmla="*/ 57397 w 445588"/>
                  <a:gd name="connsiteY15" fmla="*/ 57397 h 574783"/>
                  <a:gd name="connsiteX16" fmla="*/ 57397 w 445588"/>
                  <a:gd name="connsiteY16" fmla="*/ 57397 h 574783"/>
                  <a:gd name="connsiteX17" fmla="*/ 57397 w 445588"/>
                  <a:gd name="connsiteY17" fmla="*/ 517386 h 574783"/>
                  <a:gd name="connsiteX18" fmla="*/ 0 w 445588"/>
                  <a:gd name="connsiteY18" fmla="*/ 517386 h 574783"/>
                  <a:gd name="connsiteX19" fmla="*/ 0 w 445588"/>
                  <a:gd name="connsiteY19" fmla="*/ 574783 h 574783"/>
                  <a:gd name="connsiteX20" fmla="*/ 445589 w 445588"/>
                  <a:gd name="connsiteY20" fmla="*/ 574783 h 574783"/>
                  <a:gd name="connsiteX21" fmla="*/ 445589 w 445588"/>
                  <a:gd name="connsiteY21" fmla="*/ 517386 h 574783"/>
                  <a:gd name="connsiteX22" fmla="*/ 258389 w 445588"/>
                  <a:gd name="connsiteY22" fmla="*/ 517386 h 574783"/>
                  <a:gd name="connsiteX23" fmla="*/ 200992 w 445588"/>
                  <a:gd name="connsiteY23" fmla="*/ 57397 h 574783"/>
                  <a:gd name="connsiteX24" fmla="*/ 200992 w 445588"/>
                  <a:gd name="connsiteY24" fmla="*/ 517386 h 574783"/>
                  <a:gd name="connsiteX25" fmla="*/ 114794 w 445588"/>
                  <a:gd name="connsiteY25" fmla="*/ 517386 h 574783"/>
                  <a:gd name="connsiteX26" fmla="*/ 114794 w 445588"/>
                  <a:gd name="connsiteY26" fmla="*/ 57397 h 574783"/>
                  <a:gd name="connsiteX27" fmla="*/ 200992 w 445588"/>
                  <a:gd name="connsiteY27" fmla="*/ 57397 h 5747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</a:cxnLst>
                <a:rect l="l" t="t" r="r" b="b"/>
                <a:pathLst>
                  <a:path w="445588" h="574783">
                    <a:moveTo>
                      <a:pt x="258389" y="517386"/>
                    </a:moveTo>
                    <a:lnTo>
                      <a:pt x="258389" y="460192"/>
                    </a:lnTo>
                    <a:lnTo>
                      <a:pt x="258592" y="460192"/>
                    </a:lnTo>
                    <a:lnTo>
                      <a:pt x="287392" y="459786"/>
                    </a:lnTo>
                    <a:cubicBezTo>
                      <a:pt x="334851" y="459380"/>
                      <a:pt x="373183" y="420845"/>
                      <a:pt x="373183" y="373386"/>
                    </a:cubicBezTo>
                    <a:lnTo>
                      <a:pt x="373183" y="147245"/>
                    </a:lnTo>
                    <a:lnTo>
                      <a:pt x="443561" y="112158"/>
                    </a:lnTo>
                    <a:lnTo>
                      <a:pt x="418006" y="60439"/>
                    </a:lnTo>
                    <a:lnTo>
                      <a:pt x="315786" y="111549"/>
                    </a:lnTo>
                    <a:lnTo>
                      <a:pt x="315786" y="373589"/>
                    </a:lnTo>
                    <a:cubicBezTo>
                      <a:pt x="315786" y="389408"/>
                      <a:pt x="303008" y="402186"/>
                      <a:pt x="287189" y="402186"/>
                    </a:cubicBezTo>
                    <a:lnTo>
                      <a:pt x="258389" y="402592"/>
                    </a:lnTo>
                    <a:lnTo>
                      <a:pt x="258389" y="57397"/>
                    </a:lnTo>
                    <a:cubicBezTo>
                      <a:pt x="258389" y="25758"/>
                      <a:pt x="232834" y="0"/>
                      <a:pt x="200992" y="0"/>
                    </a:cubicBezTo>
                    <a:lnTo>
                      <a:pt x="114794" y="0"/>
                    </a:lnTo>
                    <a:cubicBezTo>
                      <a:pt x="82952" y="0"/>
                      <a:pt x="57397" y="25758"/>
                      <a:pt x="57397" y="57397"/>
                    </a:cubicBezTo>
                    <a:cubicBezTo>
                      <a:pt x="57397" y="57397"/>
                      <a:pt x="57397" y="57397"/>
                      <a:pt x="57397" y="57397"/>
                    </a:cubicBezTo>
                    <a:lnTo>
                      <a:pt x="57397" y="517386"/>
                    </a:lnTo>
                    <a:lnTo>
                      <a:pt x="0" y="517386"/>
                    </a:lnTo>
                    <a:lnTo>
                      <a:pt x="0" y="574783"/>
                    </a:lnTo>
                    <a:lnTo>
                      <a:pt x="445589" y="574783"/>
                    </a:lnTo>
                    <a:lnTo>
                      <a:pt x="445589" y="517386"/>
                    </a:lnTo>
                    <a:lnTo>
                      <a:pt x="258389" y="517386"/>
                    </a:lnTo>
                    <a:close/>
                    <a:moveTo>
                      <a:pt x="200992" y="57397"/>
                    </a:moveTo>
                    <a:lnTo>
                      <a:pt x="200992" y="517386"/>
                    </a:lnTo>
                    <a:lnTo>
                      <a:pt x="114794" y="517386"/>
                    </a:lnTo>
                    <a:lnTo>
                      <a:pt x="114794" y="57397"/>
                    </a:lnTo>
                    <a:lnTo>
                      <a:pt x="200992" y="57397"/>
                    </a:lnTo>
                    <a:close/>
                  </a:path>
                </a:pathLst>
              </a:custGeom>
              <a:solidFill>
                <a:schemeClr val="bg1"/>
              </a:solidFill>
              <a:ln w="2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defRPr/>
                </a:pPr>
                <a:endParaRPr lang="sv-SE" sz="135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9" name="Frihandsfigur 8">
                <a:extLst>
                  <a:ext uri="{FF2B5EF4-FFF2-40B4-BE49-F238E27FC236}">
                    <a16:creationId xmlns:a16="http://schemas.microsoft.com/office/drawing/2014/main" id="{7917343C-8EFA-004A-A92B-2A5D33EAB8BD}"/>
                  </a:ext>
                </a:extLst>
              </p:cNvPr>
              <p:cNvSpPr/>
              <p:nvPr/>
            </p:nvSpPr>
            <p:spPr>
              <a:xfrm>
                <a:off x="6029837" y="1676445"/>
                <a:ext cx="157994" cy="229994"/>
              </a:xfrm>
              <a:custGeom>
                <a:avLst/>
                <a:gdLst>
                  <a:gd name="connsiteX0" fmla="*/ 157994 w 157994"/>
                  <a:gd name="connsiteY0" fmla="*/ 86197 h 229994"/>
                  <a:gd name="connsiteX1" fmla="*/ 90254 w 157994"/>
                  <a:gd name="connsiteY1" fmla="*/ 86197 h 229994"/>
                  <a:gd name="connsiteX2" fmla="*/ 114997 w 157994"/>
                  <a:gd name="connsiteY2" fmla="*/ 0 h 229994"/>
                  <a:gd name="connsiteX3" fmla="*/ 0 w 157994"/>
                  <a:gd name="connsiteY3" fmla="*/ 143797 h 229994"/>
                  <a:gd name="connsiteX4" fmla="*/ 67741 w 157994"/>
                  <a:gd name="connsiteY4" fmla="*/ 143797 h 229994"/>
                  <a:gd name="connsiteX5" fmla="*/ 43200 w 157994"/>
                  <a:gd name="connsiteY5" fmla="*/ 229994 h 2299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57994" h="229994">
                    <a:moveTo>
                      <a:pt x="157994" y="86197"/>
                    </a:moveTo>
                    <a:lnTo>
                      <a:pt x="90254" y="86197"/>
                    </a:lnTo>
                    <a:lnTo>
                      <a:pt x="114997" y="0"/>
                    </a:lnTo>
                    <a:lnTo>
                      <a:pt x="0" y="143797"/>
                    </a:lnTo>
                    <a:lnTo>
                      <a:pt x="67741" y="143797"/>
                    </a:lnTo>
                    <a:lnTo>
                      <a:pt x="43200" y="229994"/>
                    </a:lnTo>
                    <a:close/>
                  </a:path>
                </a:pathLst>
              </a:custGeom>
              <a:solidFill>
                <a:schemeClr val="bg1"/>
              </a:solidFill>
              <a:ln w="201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>
                  <a:defRPr/>
                </a:pPr>
                <a:endParaRPr lang="sv-SE" sz="135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73" name="Platshållare för text 12">
              <a:extLst>
                <a:ext uri="{FF2B5EF4-FFF2-40B4-BE49-F238E27FC236}">
                  <a16:creationId xmlns:a16="http://schemas.microsoft.com/office/drawing/2014/main" id="{B3A6C106-EDA5-314B-AE16-97BAE1AA0CBF}"/>
                </a:ext>
              </a:extLst>
            </p:cNvPr>
            <p:cNvSpPr txBox="1">
              <a:spLocks/>
            </p:cNvSpPr>
            <p:nvPr/>
          </p:nvSpPr>
          <p:spPr>
            <a:xfrm>
              <a:off x="5462173" y="2326616"/>
              <a:ext cx="1711328" cy="792000"/>
            </a:xfrm>
            <a:prstGeom prst="rect">
              <a:avLst/>
            </a:prstGeom>
          </p:spPr>
          <p:txBody>
            <a:bodyPr lIns="0" rIns="0" anchor="t"/>
            <a:lstStyle>
              <a:lvl1pPr marL="171450" indent="-171450" algn="l" defTabSz="685800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587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534988" indent="-176213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714375" indent="-179388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889000" indent="-174625" algn="l" defTabSz="685800" rtl="0" eaLnBrk="1" latinLnBrk="0" hangingPunct="1">
                <a:lnSpc>
                  <a:spcPct val="10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tabLst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 defTabSz="685783">
                <a:lnSpc>
                  <a:spcPct val="90000"/>
                </a:lnSpc>
                <a:buNone/>
                <a:defRPr/>
              </a:pP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Energy services </a:t>
              </a:r>
              <a:b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</a:b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en </a:t>
              </a: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decentrale</a:t>
              </a: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 </a:t>
              </a: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opwek</a:t>
              </a:r>
              <a:r>
                <a:rPr lang="en-GB" sz="1200" b="1" dirty="0">
                  <a:solidFill>
                    <a:srgbClr val="FFFFFF"/>
                  </a:solidFill>
                  <a:latin typeface="Arial" panose="020B0604020202020204"/>
                </a:rPr>
                <a:t> en </a:t>
              </a:r>
              <a:r>
                <a:rPr lang="en-GB" sz="1200" b="1" dirty="0" err="1">
                  <a:solidFill>
                    <a:srgbClr val="FFFFFF"/>
                  </a:solidFill>
                  <a:latin typeface="Arial" panose="020B0604020202020204"/>
                </a:rPr>
                <a:t>opslag</a:t>
              </a:r>
              <a:endParaRPr lang="en-GB" sz="1200" b="1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</p:grpSp>
      <p:sp>
        <p:nvSpPr>
          <p:cNvPr id="15" name="Titel 14">
            <a:extLst>
              <a:ext uri="{FF2B5EF4-FFF2-40B4-BE49-F238E27FC236}">
                <a16:creationId xmlns:a16="http://schemas.microsoft.com/office/drawing/2014/main" id="{AF90A562-9C8C-419B-B6C3-5838FFAFD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>
                <a:solidFill>
                  <a:schemeClr val="bg1"/>
                </a:solidFill>
              </a:rPr>
              <a:t>Waardeketen</a:t>
            </a:r>
            <a:endParaRPr lang="en-GB" dirty="0">
              <a:solidFill>
                <a:schemeClr val="bg1"/>
              </a:solidFill>
            </a:endParaRPr>
          </a:p>
        </p:txBody>
      </p:sp>
      <p:sp>
        <p:nvSpPr>
          <p:cNvPr id="16" name="Textplatzhalter 15">
            <a:extLst>
              <a:ext uri="{FF2B5EF4-FFF2-40B4-BE49-F238E27FC236}">
                <a16:creationId xmlns:a16="http://schemas.microsoft.com/office/drawing/2014/main" id="{61F41DEC-8102-44F0-80A5-6B0A8F0EE7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 err="1">
                <a:solidFill>
                  <a:schemeClr val="bg1"/>
                </a:solidFill>
              </a:rPr>
              <a:t>Dit</a:t>
            </a:r>
            <a:r>
              <a:rPr lang="en-GB" dirty="0">
                <a:solidFill>
                  <a:schemeClr val="bg1"/>
                </a:solidFill>
              </a:rPr>
              <a:t> is Vattenfall</a:t>
            </a:r>
          </a:p>
        </p:txBody>
      </p:sp>
    </p:spTree>
    <p:extLst>
      <p:ext uri="{BB962C8B-B14F-4D97-AF65-F5344CB8AC3E}">
        <p14:creationId xmlns:p14="http://schemas.microsoft.com/office/powerpoint/2010/main" val="351201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3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3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6" dur="3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6" presetClass="entr" presetSubtype="4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0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" grpId="0" animBg="1"/>
      <p:bldP spid="27" grpId="0" animBg="1"/>
      <p:bldP spid="41" grpId="0"/>
      <p:bldP spid="48" grpId="0"/>
      <p:bldP spid="49" grpId="0" animBg="1"/>
      <p:bldP spid="50" grpId="0"/>
      <p:bldP spid="51" grpId="0" animBg="1"/>
      <p:bldP spid="53" grpId="0" animBg="1"/>
      <p:bldP spid="52" grpId="0"/>
      <p:bldP spid="5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EAD70AB-740E-07AA-53A4-861060D37E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8F40904-3CF9-DCF4-03FB-5706B0CC1D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5EF4C137-04AD-C9ED-D6BC-EC24CA850A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25" y="143276"/>
            <a:ext cx="8820149" cy="290065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732C142D-A5BF-970D-C6E0-226BE0E4DF84}"/>
              </a:ext>
            </a:extLst>
          </p:cNvPr>
          <p:cNvSpPr txBox="1"/>
          <p:nvPr/>
        </p:nvSpPr>
        <p:spPr>
          <a:xfrm>
            <a:off x="1075764" y="3112947"/>
            <a:ext cx="6447865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400" b="0" i="0" dirty="0">
                <a:solidFill>
                  <a:srgbClr val="000000"/>
                </a:solidFill>
                <a:effectLst/>
                <a:latin typeface="Vattenfall Hall" panose="00000500000000000000"/>
              </a:rPr>
              <a:t>Zeevonk heeft een vergunning gekregen voor de bouw van windpark IJmuiden Ver </a:t>
            </a:r>
            <a:r>
              <a:rPr lang="nl-NL" sz="1400" b="0" i="0" dirty="0" err="1">
                <a:solidFill>
                  <a:srgbClr val="000000"/>
                </a:solidFill>
                <a:effectLst/>
                <a:latin typeface="Vattenfall Hall" panose="00000500000000000000"/>
              </a:rPr>
              <a:t>Beta</a:t>
            </a:r>
            <a:r>
              <a:rPr lang="nl-NL" sz="1400" b="0" i="0" dirty="0">
                <a:solidFill>
                  <a:srgbClr val="000000"/>
                </a:solidFill>
                <a:effectLst/>
                <a:latin typeface="Vattenfall Hall" panose="00000500000000000000"/>
              </a:rPr>
              <a:t>. De joint venture is een samenwerking van Vattenfall en Copenhagen </a:t>
            </a:r>
            <a:r>
              <a:rPr lang="nl-NL" sz="1400" b="0" i="0" dirty="0" err="1">
                <a:solidFill>
                  <a:srgbClr val="000000"/>
                </a:solidFill>
                <a:effectLst/>
                <a:latin typeface="Vattenfall Hall" panose="00000500000000000000"/>
              </a:rPr>
              <a:t>Infrastructure</a:t>
            </a:r>
            <a:r>
              <a:rPr lang="nl-NL" sz="1400" b="0" i="0" dirty="0">
                <a:solidFill>
                  <a:srgbClr val="000000"/>
                </a:solidFill>
                <a:effectLst/>
                <a:latin typeface="Vattenfall Hall" panose="00000500000000000000"/>
              </a:rPr>
              <a:t> Partners (CIP) via haar Energy </a:t>
            </a:r>
            <a:r>
              <a:rPr lang="nl-NL" sz="1400" b="0" i="0" dirty="0" err="1">
                <a:solidFill>
                  <a:srgbClr val="000000"/>
                </a:solidFill>
                <a:effectLst/>
                <a:latin typeface="Vattenfall Hall" panose="00000500000000000000"/>
              </a:rPr>
              <a:t>Transition</a:t>
            </a:r>
            <a:r>
              <a:rPr lang="nl-NL" sz="1400" b="0" i="0" dirty="0">
                <a:solidFill>
                  <a:srgbClr val="000000"/>
                </a:solidFill>
                <a:effectLst/>
                <a:latin typeface="Vattenfall Hall" panose="00000500000000000000"/>
              </a:rPr>
              <a:t> Fund. Het windpark krijgt een vermogen van 2 GW. Tussen de windturbines verrijst er een drijvend zonnepark op zee met een vermogen van 50 MW en in de haven van Rotterdam komt een nieuwe </a:t>
            </a:r>
            <a:r>
              <a:rPr lang="nl-NL" sz="1400" b="0" i="0" dirty="0" err="1">
                <a:solidFill>
                  <a:srgbClr val="000000"/>
                </a:solidFill>
                <a:effectLst/>
                <a:latin typeface="Vattenfall Hall" panose="00000500000000000000"/>
              </a:rPr>
              <a:t>elektrolyser</a:t>
            </a:r>
            <a:r>
              <a:rPr lang="nl-NL" sz="1400" b="0" i="0" dirty="0">
                <a:solidFill>
                  <a:srgbClr val="000000"/>
                </a:solidFill>
                <a:effectLst/>
                <a:latin typeface="Vattenfall Hall" panose="00000500000000000000"/>
              </a:rPr>
              <a:t> die een groot deel van de elektriciteit van het windpark gaat omzetten in groene waterstof. </a:t>
            </a:r>
            <a:endParaRPr lang="nl-NL" sz="1400" dirty="0"/>
          </a:p>
        </p:txBody>
      </p:sp>
    </p:spTree>
    <p:extLst>
      <p:ext uri="{BB962C8B-B14F-4D97-AF65-F5344CB8AC3E}">
        <p14:creationId xmlns:p14="http://schemas.microsoft.com/office/powerpoint/2010/main" val="10855349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upp 48">
            <a:extLst>
              <a:ext uri="{FF2B5EF4-FFF2-40B4-BE49-F238E27FC236}">
                <a16:creationId xmlns:a16="http://schemas.microsoft.com/office/drawing/2014/main" id="{8F909897-4644-9C48-A411-75D6F0541141}"/>
              </a:ext>
            </a:extLst>
          </p:cNvPr>
          <p:cNvGrpSpPr/>
          <p:nvPr/>
        </p:nvGrpSpPr>
        <p:grpSpPr>
          <a:xfrm>
            <a:off x="327210" y="3181617"/>
            <a:ext cx="2731904" cy="1425102"/>
            <a:chOff x="327209" y="3181617"/>
            <a:chExt cx="2731904" cy="1425102"/>
          </a:xfrm>
        </p:grpSpPr>
        <p:sp>
          <p:nvSpPr>
            <p:cNvPr id="94" name="Rektangel 93">
              <a:extLst>
                <a:ext uri="{FF2B5EF4-FFF2-40B4-BE49-F238E27FC236}">
                  <a16:creationId xmlns:a16="http://schemas.microsoft.com/office/drawing/2014/main" id="{D756EB63-B70B-6449-A0C0-5B30637A3BD3}"/>
                </a:ext>
              </a:extLst>
            </p:cNvPr>
            <p:cNvSpPr/>
            <p:nvPr/>
          </p:nvSpPr>
          <p:spPr>
            <a:xfrm>
              <a:off x="327209" y="3181617"/>
              <a:ext cx="2731904" cy="1425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sv-SE" sz="90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143" name="Bildobjekt 142" descr="En bild som visar golv, inomhus, flygplan&#10;&#10;Automatiskt genererad beskrivning">
              <a:extLst>
                <a:ext uri="{FF2B5EF4-FFF2-40B4-BE49-F238E27FC236}">
                  <a16:creationId xmlns:a16="http://schemas.microsoft.com/office/drawing/2014/main" id="{AAF588DE-C570-9844-8D6F-238A196A459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31842" y="3281394"/>
              <a:ext cx="2522641" cy="1156252"/>
            </a:xfrm>
            <a:custGeom>
              <a:avLst/>
              <a:gdLst>
                <a:gd name="connsiteX0" fmla="*/ 0 w 2522641"/>
                <a:gd name="connsiteY0" fmla="*/ 0 h 1156252"/>
                <a:gd name="connsiteX1" fmla="*/ 2522641 w 2522641"/>
                <a:gd name="connsiteY1" fmla="*/ 0 h 1156252"/>
                <a:gd name="connsiteX2" fmla="*/ 2522641 w 2522641"/>
                <a:gd name="connsiteY2" fmla="*/ 1156252 h 1156252"/>
                <a:gd name="connsiteX3" fmla="*/ 0 w 2522641"/>
                <a:gd name="connsiteY3" fmla="*/ 1156252 h 11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2641" h="1156252">
                  <a:moveTo>
                    <a:pt x="0" y="0"/>
                  </a:moveTo>
                  <a:lnTo>
                    <a:pt x="2522641" y="0"/>
                  </a:lnTo>
                  <a:lnTo>
                    <a:pt x="2522641" y="1156252"/>
                  </a:lnTo>
                  <a:lnTo>
                    <a:pt x="0" y="1156252"/>
                  </a:lnTo>
                  <a:close/>
                </a:path>
              </a:pathLst>
            </a:custGeom>
          </p:spPr>
        </p:pic>
        <p:grpSp>
          <p:nvGrpSpPr>
            <p:cNvPr id="96" name="Grupp 95">
              <a:extLst>
                <a:ext uri="{FF2B5EF4-FFF2-40B4-BE49-F238E27FC236}">
                  <a16:creationId xmlns:a16="http://schemas.microsoft.com/office/drawing/2014/main" id="{75E9EAFC-B745-9E4D-9C03-5884CA544349}"/>
                </a:ext>
              </a:extLst>
            </p:cNvPr>
            <p:cNvGrpSpPr/>
            <p:nvPr/>
          </p:nvGrpSpPr>
          <p:grpSpPr>
            <a:xfrm>
              <a:off x="1604956" y="4349558"/>
              <a:ext cx="176410" cy="176180"/>
              <a:chOff x="4909411" y="4917137"/>
              <a:chExt cx="148940" cy="148746"/>
            </a:xfrm>
          </p:grpSpPr>
          <p:sp>
            <p:nvSpPr>
              <p:cNvPr id="97" name="Frihandsfigur 96">
                <a:extLst>
                  <a:ext uri="{FF2B5EF4-FFF2-40B4-BE49-F238E27FC236}">
                    <a16:creationId xmlns:a16="http://schemas.microsoft.com/office/drawing/2014/main" id="{5FA0467D-0F61-9F47-B22B-4A2D7B7E97B0}"/>
                  </a:ext>
                </a:extLst>
              </p:cNvPr>
              <p:cNvSpPr/>
              <p:nvPr/>
            </p:nvSpPr>
            <p:spPr>
              <a:xfrm>
                <a:off x="4909411" y="4917137"/>
                <a:ext cx="148940" cy="74384"/>
              </a:xfrm>
              <a:custGeom>
                <a:avLst/>
                <a:gdLst>
                  <a:gd name="connsiteX0" fmla="*/ 108621 w 217242"/>
                  <a:gd name="connsiteY0" fmla="*/ 0 h 108497"/>
                  <a:gd name="connsiteX1" fmla="*/ 0 w 217242"/>
                  <a:gd name="connsiteY1" fmla="*/ 108498 h 108497"/>
                  <a:gd name="connsiteX2" fmla="*/ 217243 w 217242"/>
                  <a:gd name="connsiteY2" fmla="*/ 108498 h 108497"/>
                  <a:gd name="connsiteX3" fmla="*/ 108650 w 217242"/>
                  <a:gd name="connsiteY3" fmla="*/ 0 h 108497"/>
                  <a:gd name="connsiteX4" fmla="*/ 108621 w 217242"/>
                  <a:gd name="connsiteY4" fmla="*/ 0 h 10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97">
                    <a:moveTo>
                      <a:pt x="108621" y="0"/>
                    </a:moveTo>
                    <a:cubicBezTo>
                      <a:pt x="48632" y="0"/>
                      <a:pt x="0" y="48576"/>
                      <a:pt x="0" y="108498"/>
                    </a:cubicBezTo>
                    <a:lnTo>
                      <a:pt x="217243" y="108498"/>
                    </a:lnTo>
                    <a:cubicBezTo>
                      <a:pt x="217257" y="48584"/>
                      <a:pt x="168632" y="8"/>
                      <a:pt x="108650" y="0"/>
                    </a:cubicBezTo>
                    <a:cubicBezTo>
                      <a:pt x="108640" y="0"/>
                      <a:pt x="108631" y="0"/>
                      <a:pt x="108621" y="0"/>
                    </a:cubicBezTo>
                    <a:close/>
                  </a:path>
                </a:pathLst>
              </a:custGeom>
              <a:solidFill>
                <a:srgbClr val="FFDA00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98" name="Frihandsfigur 97">
                <a:extLst>
                  <a:ext uri="{FF2B5EF4-FFF2-40B4-BE49-F238E27FC236}">
                    <a16:creationId xmlns:a16="http://schemas.microsoft.com/office/drawing/2014/main" id="{19821A58-E5FE-F349-9501-D9874E643221}"/>
                  </a:ext>
                </a:extLst>
              </p:cNvPr>
              <p:cNvSpPr/>
              <p:nvPr/>
            </p:nvSpPr>
            <p:spPr>
              <a:xfrm>
                <a:off x="4909411" y="4991508"/>
                <a:ext cx="148940" cy="74375"/>
              </a:xfrm>
              <a:custGeom>
                <a:avLst/>
                <a:gdLst>
                  <a:gd name="connsiteX0" fmla="*/ 108621 w 217242"/>
                  <a:gd name="connsiteY0" fmla="*/ 108484 h 108483"/>
                  <a:gd name="connsiteX1" fmla="*/ 0 w 217242"/>
                  <a:gd name="connsiteY1" fmla="*/ 0 h 108483"/>
                  <a:gd name="connsiteX2" fmla="*/ 217243 w 217242"/>
                  <a:gd name="connsiteY2" fmla="*/ 0 h 108483"/>
                  <a:gd name="connsiteX3" fmla="*/ 108636 w 217242"/>
                  <a:gd name="connsiteY3" fmla="*/ 108484 h 108483"/>
                  <a:gd name="connsiteX4" fmla="*/ 108621 w 217242"/>
                  <a:gd name="connsiteY4" fmla="*/ 108484 h 10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83">
                    <a:moveTo>
                      <a:pt x="108621" y="108484"/>
                    </a:moveTo>
                    <a:cubicBezTo>
                      <a:pt x="48637" y="108484"/>
                      <a:pt x="7" y="59916"/>
                      <a:pt x="0" y="0"/>
                    </a:cubicBezTo>
                    <a:lnTo>
                      <a:pt x="217243" y="0"/>
                    </a:lnTo>
                    <a:cubicBezTo>
                      <a:pt x="217243" y="59914"/>
                      <a:pt x="168618" y="108484"/>
                      <a:pt x="108636" y="108484"/>
                    </a:cubicBezTo>
                    <a:cubicBezTo>
                      <a:pt x="108631" y="108484"/>
                      <a:pt x="108626" y="108484"/>
                      <a:pt x="108621" y="108484"/>
                    </a:cubicBezTo>
                    <a:close/>
                  </a:path>
                </a:pathLst>
              </a:custGeom>
              <a:solidFill>
                <a:srgbClr val="2071B5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99" name="TextBox 19">
              <a:extLst>
                <a:ext uri="{FF2B5EF4-FFF2-40B4-BE49-F238E27FC236}">
                  <a16:creationId xmlns:a16="http://schemas.microsoft.com/office/drawing/2014/main" id="{D2E1D39F-CEE0-6A47-B457-2A1FBB409A24}"/>
                </a:ext>
              </a:extLst>
            </p:cNvPr>
            <p:cNvSpPr txBox="1"/>
            <p:nvPr/>
          </p:nvSpPr>
          <p:spPr>
            <a:xfrm>
              <a:off x="377829" y="3338932"/>
              <a:ext cx="1385884" cy="373949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defTabSz="457058">
                <a:lnSpc>
                  <a:spcPct val="90000"/>
                </a:lnSpc>
                <a:defRPr/>
              </a:pPr>
              <a:r>
                <a:rPr lang="nl-NL" sz="900" dirty="0">
                  <a:solidFill>
                    <a:srgbClr val="FFFFFF"/>
                  </a:solidFill>
                </a:rPr>
                <a:t>'s Werelds eerste synthetische duurzame vliegtuigbrandstof</a:t>
              </a:r>
              <a:endParaRPr lang="en-GB" sz="9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45" name="Grupp 44">
              <a:extLst>
                <a:ext uri="{FF2B5EF4-FFF2-40B4-BE49-F238E27FC236}">
                  <a16:creationId xmlns:a16="http://schemas.microsoft.com/office/drawing/2014/main" id="{FF2F0277-DC0A-BC46-B29D-464A048A1D34}"/>
                </a:ext>
              </a:extLst>
            </p:cNvPr>
            <p:cNvGrpSpPr/>
            <p:nvPr/>
          </p:nvGrpSpPr>
          <p:grpSpPr>
            <a:xfrm>
              <a:off x="486597" y="3943146"/>
              <a:ext cx="673148" cy="339222"/>
              <a:chOff x="486597" y="3825162"/>
              <a:chExt cx="673148" cy="339222"/>
            </a:xfrm>
          </p:grpSpPr>
          <p:sp>
            <p:nvSpPr>
              <p:cNvPr id="195" name="Frihandsfigur 194">
                <a:extLst>
                  <a:ext uri="{FF2B5EF4-FFF2-40B4-BE49-F238E27FC236}">
                    <a16:creationId xmlns:a16="http://schemas.microsoft.com/office/drawing/2014/main" id="{F768963E-4E8D-E648-ACC7-C5EDE1C030EF}"/>
                  </a:ext>
                </a:extLst>
              </p:cNvPr>
              <p:cNvSpPr/>
              <p:nvPr/>
            </p:nvSpPr>
            <p:spPr>
              <a:xfrm>
                <a:off x="487612" y="3825162"/>
                <a:ext cx="198158" cy="182562"/>
              </a:xfrm>
              <a:custGeom>
                <a:avLst/>
                <a:gdLst>
                  <a:gd name="connsiteX0" fmla="*/ 725987 w 3782544"/>
                  <a:gd name="connsiteY0" fmla="*/ 3393911 h 3484841"/>
                  <a:gd name="connsiteX1" fmla="*/ 640147 w 3782544"/>
                  <a:gd name="connsiteY1" fmla="*/ 2698659 h 3484841"/>
                  <a:gd name="connsiteX2" fmla="*/ 27351 w 3782544"/>
                  <a:gd name="connsiteY2" fmla="*/ 2250854 h 3484841"/>
                  <a:gd name="connsiteX3" fmla="*/ 380867 w 3782544"/>
                  <a:gd name="connsiteY3" fmla="*/ 744102 h 3484841"/>
                  <a:gd name="connsiteX4" fmla="*/ 1899372 w 3782544"/>
                  <a:gd name="connsiteY4" fmla="*/ 0 h 3484841"/>
                  <a:gd name="connsiteX5" fmla="*/ 3402766 w 3782544"/>
                  <a:gd name="connsiteY5" fmla="*/ 757560 h 3484841"/>
                  <a:gd name="connsiteX6" fmla="*/ 3744476 w 3782544"/>
                  <a:gd name="connsiteY6" fmla="*/ 2271055 h 3484841"/>
                  <a:gd name="connsiteX7" fmla="*/ 3163687 w 3782544"/>
                  <a:gd name="connsiteY7" fmla="*/ 2698659 h 3484841"/>
                  <a:gd name="connsiteX8" fmla="*/ 3077793 w 3782544"/>
                  <a:gd name="connsiteY8" fmla="*/ 3393911 h 3484841"/>
                  <a:gd name="connsiteX9" fmla="*/ 2156973 w 3782544"/>
                  <a:gd name="connsiteY9" fmla="*/ 3393911 h 3484841"/>
                  <a:gd name="connsiteX10" fmla="*/ 1899372 w 3782544"/>
                  <a:gd name="connsiteY10" fmla="*/ 3484841 h 3484841"/>
                  <a:gd name="connsiteX11" fmla="*/ 1640118 w 3782544"/>
                  <a:gd name="connsiteY11" fmla="*/ 3393911 h 3484841"/>
                  <a:gd name="connsiteX12" fmla="*/ 725987 w 3782544"/>
                  <a:gd name="connsiteY12" fmla="*/ 3393911 h 3484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782544" h="3484841">
                    <a:moveTo>
                      <a:pt x="725987" y="3393911"/>
                    </a:moveTo>
                    <a:lnTo>
                      <a:pt x="640147" y="2698659"/>
                    </a:lnTo>
                    <a:cubicBezTo>
                      <a:pt x="412874" y="2537051"/>
                      <a:pt x="237781" y="2404040"/>
                      <a:pt x="27351" y="2250854"/>
                    </a:cubicBezTo>
                    <a:cubicBezTo>
                      <a:pt x="-72001" y="1518505"/>
                      <a:pt x="111512" y="1121203"/>
                      <a:pt x="380867" y="744102"/>
                    </a:cubicBezTo>
                    <a:cubicBezTo>
                      <a:pt x="715887" y="318177"/>
                      <a:pt x="1254595" y="0"/>
                      <a:pt x="1899372" y="0"/>
                    </a:cubicBezTo>
                    <a:cubicBezTo>
                      <a:pt x="2544175" y="6716"/>
                      <a:pt x="3084562" y="331636"/>
                      <a:pt x="3402766" y="757560"/>
                    </a:cubicBezTo>
                    <a:cubicBezTo>
                      <a:pt x="3700716" y="1161605"/>
                      <a:pt x="3860671" y="1670012"/>
                      <a:pt x="3744476" y="2271055"/>
                    </a:cubicBezTo>
                    <a:lnTo>
                      <a:pt x="3163687" y="2698659"/>
                    </a:lnTo>
                    <a:lnTo>
                      <a:pt x="3077793" y="3393911"/>
                    </a:lnTo>
                    <a:lnTo>
                      <a:pt x="2156973" y="3393911"/>
                    </a:lnTo>
                    <a:cubicBezTo>
                      <a:pt x="2099729" y="3439402"/>
                      <a:pt x="2022309" y="3481457"/>
                      <a:pt x="1899372" y="3484841"/>
                    </a:cubicBezTo>
                    <a:cubicBezTo>
                      <a:pt x="1778166" y="3481457"/>
                      <a:pt x="1702400" y="3439402"/>
                      <a:pt x="1640118" y="3393911"/>
                    </a:cubicBezTo>
                    <a:lnTo>
                      <a:pt x="725987" y="3393911"/>
                    </a:lnTo>
                    <a:close/>
                  </a:path>
                </a:pathLst>
              </a:custGeom>
              <a:solidFill>
                <a:srgbClr val="CC2229"/>
              </a:solidFill>
              <a:ln w="266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96" name="Frihandsfigur 195">
                <a:extLst>
                  <a:ext uri="{FF2B5EF4-FFF2-40B4-BE49-F238E27FC236}">
                    <a16:creationId xmlns:a16="http://schemas.microsoft.com/office/drawing/2014/main" id="{0ECD5DAB-F7A3-B947-8403-4F13CB35B127}"/>
                  </a:ext>
                </a:extLst>
              </p:cNvPr>
              <p:cNvSpPr/>
              <p:nvPr/>
            </p:nvSpPr>
            <p:spPr>
              <a:xfrm>
                <a:off x="504121" y="3842418"/>
                <a:ext cx="165491" cy="148105"/>
              </a:xfrm>
              <a:custGeom>
                <a:avLst/>
                <a:gdLst>
                  <a:gd name="connsiteX0" fmla="*/ 1584260 w 3158980"/>
                  <a:gd name="connsiteY0" fmla="*/ 2099882 h 2827114"/>
                  <a:gd name="connsiteX1" fmla="*/ 1481577 w 3158980"/>
                  <a:gd name="connsiteY1" fmla="*/ 10662 h 2827114"/>
                  <a:gd name="connsiteX2" fmla="*/ 1234103 w 3158980"/>
                  <a:gd name="connsiteY2" fmla="*/ 12341 h 2827114"/>
                  <a:gd name="connsiteX3" fmla="*/ 1025351 w 3158980"/>
                  <a:gd name="connsiteY3" fmla="*/ 98208 h 2827114"/>
                  <a:gd name="connsiteX4" fmla="*/ 1422680 w 3158980"/>
                  <a:gd name="connsiteY4" fmla="*/ 2109983 h 2827114"/>
                  <a:gd name="connsiteX5" fmla="*/ 857028 w 3158980"/>
                  <a:gd name="connsiteY5" fmla="*/ 179012 h 2827114"/>
                  <a:gd name="connsiteX6" fmla="*/ 639882 w 3158980"/>
                  <a:gd name="connsiteY6" fmla="*/ 288438 h 2827114"/>
                  <a:gd name="connsiteX7" fmla="*/ 488348 w 3158980"/>
                  <a:gd name="connsiteY7" fmla="*/ 455108 h 2827114"/>
                  <a:gd name="connsiteX8" fmla="*/ 1271173 w 3158980"/>
                  <a:gd name="connsiteY8" fmla="*/ 2160485 h 2827114"/>
                  <a:gd name="connsiteX9" fmla="*/ 355310 w 3158980"/>
                  <a:gd name="connsiteY9" fmla="*/ 599899 h 2827114"/>
                  <a:gd name="connsiteX10" fmla="*/ 202098 w 3158980"/>
                  <a:gd name="connsiteY10" fmla="*/ 778349 h 2827114"/>
                  <a:gd name="connsiteX11" fmla="*/ 121294 w 3158980"/>
                  <a:gd name="connsiteY11" fmla="*/ 1029208 h 2827114"/>
                  <a:gd name="connsiteX12" fmla="*/ 1122971 w 3158980"/>
                  <a:gd name="connsiteY12" fmla="*/ 2249710 h 2827114"/>
                  <a:gd name="connsiteX13" fmla="*/ 65755 w 3158980"/>
                  <a:gd name="connsiteY13" fmla="*/ 1209311 h 2827114"/>
                  <a:gd name="connsiteX14" fmla="*/ 3474 w 3158980"/>
                  <a:gd name="connsiteY14" fmla="*/ 1433200 h 2827114"/>
                  <a:gd name="connsiteX15" fmla="*/ 33775 w 3158980"/>
                  <a:gd name="connsiteY15" fmla="*/ 1732855 h 2827114"/>
                  <a:gd name="connsiteX16" fmla="*/ 668451 w 3158980"/>
                  <a:gd name="connsiteY16" fmla="*/ 2204245 h 2827114"/>
                  <a:gd name="connsiteX17" fmla="*/ 735796 w 3158980"/>
                  <a:gd name="connsiteY17" fmla="*/ 2727816 h 2827114"/>
                  <a:gd name="connsiteX18" fmla="*/ 1434459 w 3158980"/>
                  <a:gd name="connsiteY18" fmla="*/ 2732853 h 2827114"/>
                  <a:gd name="connsiteX19" fmla="*/ 1584287 w 3158980"/>
                  <a:gd name="connsiteY19" fmla="*/ 2827115 h 2827114"/>
                  <a:gd name="connsiteX20" fmla="*/ 1729078 w 3158980"/>
                  <a:gd name="connsiteY20" fmla="*/ 2732853 h 2827114"/>
                  <a:gd name="connsiteX21" fmla="*/ 2426009 w 3158980"/>
                  <a:gd name="connsiteY21" fmla="*/ 2732853 h 2827114"/>
                  <a:gd name="connsiteX22" fmla="*/ 2496685 w 3158980"/>
                  <a:gd name="connsiteY22" fmla="*/ 2207603 h 2827114"/>
                  <a:gd name="connsiteX23" fmla="*/ 3126351 w 3158980"/>
                  <a:gd name="connsiteY23" fmla="*/ 1739571 h 2827114"/>
                  <a:gd name="connsiteX24" fmla="*/ 3156652 w 3158980"/>
                  <a:gd name="connsiteY24" fmla="*/ 1439915 h 2827114"/>
                  <a:gd name="connsiteX25" fmla="*/ 3099408 w 3158980"/>
                  <a:gd name="connsiteY25" fmla="*/ 1214321 h 2827114"/>
                  <a:gd name="connsiteX26" fmla="*/ 2042192 w 3158980"/>
                  <a:gd name="connsiteY26" fmla="*/ 2253042 h 2827114"/>
                  <a:gd name="connsiteX27" fmla="*/ 3045521 w 3158980"/>
                  <a:gd name="connsiteY27" fmla="*/ 1030834 h 2827114"/>
                  <a:gd name="connsiteX28" fmla="*/ 2957975 w 3158980"/>
                  <a:gd name="connsiteY28" fmla="*/ 781681 h 2827114"/>
                  <a:gd name="connsiteX29" fmla="*/ 2811505 w 3158980"/>
                  <a:gd name="connsiteY29" fmla="*/ 601552 h 2827114"/>
                  <a:gd name="connsiteX30" fmla="*/ 1888953 w 3158980"/>
                  <a:gd name="connsiteY30" fmla="*/ 2162137 h 2827114"/>
                  <a:gd name="connsiteX31" fmla="*/ 2675189 w 3158980"/>
                  <a:gd name="connsiteY31" fmla="*/ 461851 h 2827114"/>
                  <a:gd name="connsiteX32" fmla="*/ 2528719 w 3158980"/>
                  <a:gd name="connsiteY32" fmla="*/ 293501 h 2827114"/>
                  <a:gd name="connsiteX33" fmla="*/ 2308188 w 3158980"/>
                  <a:gd name="connsiteY33" fmla="*/ 180717 h 2827114"/>
                  <a:gd name="connsiteX34" fmla="*/ 1742536 w 3158980"/>
                  <a:gd name="connsiteY34" fmla="*/ 2111662 h 2827114"/>
                  <a:gd name="connsiteX35" fmla="*/ 2131417 w 3158980"/>
                  <a:gd name="connsiteY35" fmla="*/ 108335 h 2827114"/>
                  <a:gd name="connsiteX36" fmla="*/ 1932739 w 3158980"/>
                  <a:gd name="connsiteY36" fmla="*/ 19110 h 2827114"/>
                  <a:gd name="connsiteX37" fmla="*/ 1681907 w 3158980"/>
                  <a:gd name="connsiteY37" fmla="*/ 10689 h 2827114"/>
                  <a:gd name="connsiteX38" fmla="*/ 1584260 w 3158980"/>
                  <a:gd name="connsiteY38" fmla="*/ 2099882 h 28271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</a:cxnLst>
                <a:rect l="l" t="t" r="r" b="b"/>
                <a:pathLst>
                  <a:path w="3158980" h="2827114">
                    <a:moveTo>
                      <a:pt x="1584260" y="2099882"/>
                    </a:moveTo>
                    <a:cubicBezTo>
                      <a:pt x="1535437" y="1451721"/>
                      <a:pt x="1521979" y="652054"/>
                      <a:pt x="1481577" y="10662"/>
                    </a:cubicBezTo>
                    <a:cubicBezTo>
                      <a:pt x="1412553" y="-6181"/>
                      <a:pt x="1314906" y="-1117"/>
                      <a:pt x="1234103" y="12341"/>
                    </a:cubicBezTo>
                    <a:cubicBezTo>
                      <a:pt x="1153299" y="37605"/>
                      <a:pt x="1094375" y="59485"/>
                      <a:pt x="1025351" y="98208"/>
                    </a:cubicBezTo>
                    <a:cubicBezTo>
                      <a:pt x="1151620" y="714362"/>
                      <a:pt x="1298090" y="1498866"/>
                      <a:pt x="1422680" y="2109983"/>
                    </a:cubicBezTo>
                    <a:cubicBezTo>
                      <a:pt x="1252651" y="1515709"/>
                      <a:pt x="1025351" y="771607"/>
                      <a:pt x="857028" y="179012"/>
                    </a:cubicBezTo>
                    <a:cubicBezTo>
                      <a:pt x="776225" y="195855"/>
                      <a:pt x="697100" y="241293"/>
                      <a:pt x="639882" y="288438"/>
                    </a:cubicBezTo>
                    <a:cubicBezTo>
                      <a:pt x="579279" y="335582"/>
                      <a:pt x="543914" y="370947"/>
                      <a:pt x="488348" y="455108"/>
                    </a:cubicBezTo>
                    <a:cubicBezTo>
                      <a:pt x="732438" y="977000"/>
                      <a:pt x="1025351" y="1641978"/>
                      <a:pt x="1271173" y="2160485"/>
                    </a:cubicBezTo>
                    <a:cubicBezTo>
                      <a:pt x="986628" y="1689095"/>
                      <a:pt x="641507" y="1067904"/>
                      <a:pt x="355310" y="599899"/>
                    </a:cubicBezTo>
                    <a:cubicBezTo>
                      <a:pt x="299771" y="648722"/>
                      <a:pt x="257664" y="684087"/>
                      <a:pt x="202098" y="778349"/>
                    </a:cubicBezTo>
                    <a:cubicBezTo>
                      <a:pt x="154954" y="854116"/>
                      <a:pt x="131395" y="943341"/>
                      <a:pt x="121294" y="1029208"/>
                    </a:cubicBezTo>
                    <a:cubicBezTo>
                      <a:pt x="434435" y="1411373"/>
                      <a:pt x="808152" y="1869278"/>
                      <a:pt x="1122971" y="2249710"/>
                    </a:cubicBezTo>
                    <a:cubicBezTo>
                      <a:pt x="794720" y="1933212"/>
                      <a:pt x="390649" y="1525809"/>
                      <a:pt x="65755" y="1209311"/>
                    </a:cubicBezTo>
                    <a:cubicBezTo>
                      <a:pt x="33775" y="1273271"/>
                      <a:pt x="13574" y="1327158"/>
                      <a:pt x="3474" y="1433200"/>
                    </a:cubicBezTo>
                    <a:cubicBezTo>
                      <a:pt x="-8306" y="1535883"/>
                      <a:pt x="11895" y="1658767"/>
                      <a:pt x="33775" y="1732855"/>
                    </a:cubicBezTo>
                    <a:lnTo>
                      <a:pt x="668451" y="2204245"/>
                    </a:lnTo>
                    <a:lnTo>
                      <a:pt x="735796" y="2727816"/>
                    </a:lnTo>
                    <a:lnTo>
                      <a:pt x="1434459" y="2732853"/>
                    </a:lnTo>
                    <a:cubicBezTo>
                      <a:pt x="1484962" y="2791776"/>
                      <a:pt x="1501778" y="2822078"/>
                      <a:pt x="1584287" y="2827115"/>
                    </a:cubicBezTo>
                    <a:cubicBezTo>
                      <a:pt x="1663385" y="2822078"/>
                      <a:pt x="1708877" y="2773255"/>
                      <a:pt x="1729078" y="2732853"/>
                    </a:cubicBezTo>
                    <a:lnTo>
                      <a:pt x="2426009" y="2732853"/>
                    </a:lnTo>
                    <a:lnTo>
                      <a:pt x="2496685" y="2207603"/>
                    </a:lnTo>
                    <a:lnTo>
                      <a:pt x="3126351" y="1739571"/>
                    </a:lnTo>
                    <a:cubicBezTo>
                      <a:pt x="3149883" y="1662152"/>
                      <a:pt x="3165020" y="1542599"/>
                      <a:pt x="3156652" y="1439915"/>
                    </a:cubicBezTo>
                    <a:cubicBezTo>
                      <a:pt x="3146552" y="1328811"/>
                      <a:pt x="3126351" y="1273245"/>
                      <a:pt x="3099408" y="1214321"/>
                    </a:cubicBezTo>
                    <a:cubicBezTo>
                      <a:pt x="2772836" y="1529140"/>
                      <a:pt x="2367085" y="1936570"/>
                      <a:pt x="2042192" y="2253042"/>
                    </a:cubicBezTo>
                    <a:cubicBezTo>
                      <a:pt x="2358664" y="1875940"/>
                      <a:pt x="2729049" y="1416330"/>
                      <a:pt x="3045521" y="1030834"/>
                    </a:cubicBezTo>
                    <a:cubicBezTo>
                      <a:pt x="3028705" y="944993"/>
                      <a:pt x="3008503" y="857421"/>
                      <a:pt x="2957975" y="781681"/>
                    </a:cubicBezTo>
                    <a:cubicBezTo>
                      <a:pt x="2899051" y="687392"/>
                      <a:pt x="2865365" y="652054"/>
                      <a:pt x="2811505" y="601552"/>
                    </a:cubicBezTo>
                    <a:cubicBezTo>
                      <a:pt x="2523655" y="1067878"/>
                      <a:pt x="2173471" y="1694159"/>
                      <a:pt x="1888953" y="2162137"/>
                    </a:cubicBezTo>
                    <a:cubicBezTo>
                      <a:pt x="2141517" y="1641951"/>
                      <a:pt x="2427688" y="976974"/>
                      <a:pt x="2675189" y="461851"/>
                    </a:cubicBezTo>
                    <a:cubicBezTo>
                      <a:pt x="2621329" y="379342"/>
                      <a:pt x="2582579" y="337261"/>
                      <a:pt x="2528719" y="293501"/>
                    </a:cubicBezTo>
                    <a:cubicBezTo>
                      <a:pt x="2464758" y="244678"/>
                      <a:pt x="2385634" y="199239"/>
                      <a:pt x="2308188" y="180717"/>
                    </a:cubicBezTo>
                    <a:cubicBezTo>
                      <a:pt x="2131417" y="771607"/>
                      <a:pt x="1914270" y="1522451"/>
                      <a:pt x="1742536" y="2111662"/>
                    </a:cubicBezTo>
                    <a:cubicBezTo>
                      <a:pt x="1862036" y="1500545"/>
                      <a:pt x="2011890" y="722784"/>
                      <a:pt x="2131417" y="108335"/>
                    </a:cubicBezTo>
                    <a:cubicBezTo>
                      <a:pt x="2070841" y="64549"/>
                      <a:pt x="2011917" y="42669"/>
                      <a:pt x="1932739" y="19110"/>
                    </a:cubicBezTo>
                    <a:cubicBezTo>
                      <a:pt x="1841862" y="2267"/>
                      <a:pt x="1752637" y="-1091"/>
                      <a:pt x="1681907" y="10689"/>
                    </a:cubicBezTo>
                    <a:cubicBezTo>
                      <a:pt x="1634789" y="657117"/>
                      <a:pt x="1633057" y="1455106"/>
                      <a:pt x="1584260" y="2099882"/>
                    </a:cubicBezTo>
                    <a:close/>
                  </a:path>
                </a:pathLst>
              </a:custGeom>
              <a:solidFill>
                <a:srgbClr val="F6D330"/>
              </a:solidFill>
              <a:ln w="2665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2" name="Frihandsfigur 11">
                <a:extLst>
                  <a:ext uri="{FF2B5EF4-FFF2-40B4-BE49-F238E27FC236}">
                    <a16:creationId xmlns:a16="http://schemas.microsoft.com/office/drawing/2014/main" id="{413A55C0-C5F3-A544-BAD3-8EEF6300FE61}"/>
                  </a:ext>
                </a:extLst>
              </p:cNvPr>
              <p:cNvSpPr/>
              <p:nvPr/>
            </p:nvSpPr>
            <p:spPr>
              <a:xfrm>
                <a:off x="885617" y="3866616"/>
                <a:ext cx="146292" cy="131853"/>
              </a:xfrm>
              <a:custGeom>
                <a:avLst/>
                <a:gdLst>
                  <a:gd name="connsiteX0" fmla="*/ 145056 w 146292"/>
                  <a:gd name="connsiteY0" fmla="*/ 0 h 131853"/>
                  <a:gd name="connsiteX1" fmla="*/ 107243 w 146292"/>
                  <a:gd name="connsiteY1" fmla="*/ 11 h 131853"/>
                  <a:gd name="connsiteX2" fmla="*/ 104551 w 146292"/>
                  <a:gd name="connsiteY2" fmla="*/ 1111 h 131853"/>
                  <a:gd name="connsiteX3" fmla="*/ 364 w 146292"/>
                  <a:gd name="connsiteY3" fmla="*/ 130340 h 131853"/>
                  <a:gd name="connsiteX4" fmla="*/ 935 w 146292"/>
                  <a:gd name="connsiteY4" fmla="*/ 131853 h 131853"/>
                  <a:gd name="connsiteX5" fmla="*/ 16359 w 146292"/>
                  <a:gd name="connsiteY5" fmla="*/ 131847 h 131853"/>
                  <a:gd name="connsiteX6" fmla="*/ 18332 w 146292"/>
                  <a:gd name="connsiteY6" fmla="*/ 131029 h 131853"/>
                  <a:gd name="connsiteX7" fmla="*/ 40510 w 146292"/>
                  <a:gd name="connsiteY7" fmla="*/ 102596 h 131853"/>
                  <a:gd name="connsiteX8" fmla="*/ 41320 w 146292"/>
                  <a:gd name="connsiteY8" fmla="*/ 102077 h 131853"/>
                  <a:gd name="connsiteX9" fmla="*/ 78547 w 146292"/>
                  <a:gd name="connsiteY9" fmla="*/ 102073 h 131853"/>
                  <a:gd name="connsiteX10" fmla="*/ 79005 w 146292"/>
                  <a:gd name="connsiteY10" fmla="*/ 102596 h 131853"/>
                  <a:gd name="connsiteX11" fmla="*/ 73573 w 146292"/>
                  <a:gd name="connsiteY11" fmla="*/ 130474 h 131853"/>
                  <a:gd name="connsiteX12" fmla="*/ 74903 w 146292"/>
                  <a:gd name="connsiteY12" fmla="*/ 131847 h 131853"/>
                  <a:gd name="connsiteX13" fmla="*/ 119889 w 146292"/>
                  <a:gd name="connsiteY13" fmla="*/ 131838 h 131853"/>
                  <a:gd name="connsiteX14" fmla="*/ 120892 w 146292"/>
                  <a:gd name="connsiteY14" fmla="*/ 130995 h 131853"/>
                  <a:gd name="connsiteX15" fmla="*/ 146237 w 146292"/>
                  <a:gd name="connsiteY15" fmla="*/ 1358 h 131853"/>
                  <a:gd name="connsiteX16" fmla="*/ 145056 w 146292"/>
                  <a:gd name="connsiteY16" fmla="*/ 0 h 131853"/>
                  <a:gd name="connsiteX17" fmla="*/ 145056 w 146292"/>
                  <a:gd name="connsiteY17" fmla="*/ 0 h 131853"/>
                  <a:gd name="connsiteX18" fmla="*/ 145056 w 146292"/>
                  <a:gd name="connsiteY18" fmla="*/ 0 h 131853"/>
                  <a:gd name="connsiteX19" fmla="*/ 145056 w 146292"/>
                  <a:gd name="connsiteY19" fmla="*/ 0 h 131853"/>
                  <a:gd name="connsiteX20" fmla="*/ 81319 w 146292"/>
                  <a:gd name="connsiteY20" fmla="*/ 88628 h 131853"/>
                  <a:gd name="connsiteX21" fmla="*/ 52041 w 146292"/>
                  <a:gd name="connsiteY21" fmla="*/ 88628 h 131853"/>
                  <a:gd name="connsiteX22" fmla="*/ 51728 w 146292"/>
                  <a:gd name="connsiteY22" fmla="*/ 88492 h 131853"/>
                  <a:gd name="connsiteX23" fmla="*/ 51833 w 146292"/>
                  <a:gd name="connsiteY23" fmla="*/ 88054 h 131853"/>
                  <a:gd name="connsiteX24" fmla="*/ 90753 w 146292"/>
                  <a:gd name="connsiteY24" fmla="*/ 38139 h 131853"/>
                  <a:gd name="connsiteX25" fmla="*/ 91354 w 146292"/>
                  <a:gd name="connsiteY25" fmla="*/ 37750 h 131853"/>
                  <a:gd name="connsiteX26" fmla="*/ 91554 w 146292"/>
                  <a:gd name="connsiteY26" fmla="*/ 38181 h 131853"/>
                  <a:gd name="connsiteX27" fmla="*/ 81795 w 146292"/>
                  <a:gd name="connsiteY27" fmla="*/ 88233 h 131853"/>
                  <a:gd name="connsiteX28" fmla="*/ 81670 w 146292"/>
                  <a:gd name="connsiteY28" fmla="*/ 88537 h 131853"/>
                  <a:gd name="connsiteX29" fmla="*/ 81319 w 146292"/>
                  <a:gd name="connsiteY29" fmla="*/ 88628 h 131853"/>
                  <a:gd name="connsiteX30" fmla="*/ 81319 w 146292"/>
                  <a:gd name="connsiteY30" fmla="*/ 88628 h 131853"/>
                  <a:gd name="connsiteX31" fmla="*/ 81319 w 146292"/>
                  <a:gd name="connsiteY31" fmla="*/ 88628 h 1318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146292" h="131853">
                    <a:moveTo>
                      <a:pt x="145056" y="0"/>
                    </a:moveTo>
                    <a:cubicBezTo>
                      <a:pt x="130255" y="0"/>
                      <a:pt x="109982" y="11"/>
                      <a:pt x="107243" y="11"/>
                    </a:cubicBezTo>
                    <a:cubicBezTo>
                      <a:pt x="105337" y="11"/>
                      <a:pt x="104551" y="1111"/>
                      <a:pt x="104551" y="1111"/>
                    </a:cubicBezTo>
                    <a:lnTo>
                      <a:pt x="364" y="130340"/>
                    </a:lnTo>
                    <a:cubicBezTo>
                      <a:pt x="-244" y="131086"/>
                      <a:pt x="-114" y="131853"/>
                      <a:pt x="935" y="131853"/>
                    </a:cubicBezTo>
                    <a:cubicBezTo>
                      <a:pt x="3326" y="131853"/>
                      <a:pt x="12946" y="131853"/>
                      <a:pt x="16359" y="131847"/>
                    </a:cubicBezTo>
                    <a:cubicBezTo>
                      <a:pt x="17905" y="131847"/>
                      <a:pt x="18058" y="131432"/>
                      <a:pt x="18332" y="131029"/>
                    </a:cubicBezTo>
                    <a:lnTo>
                      <a:pt x="40510" y="102596"/>
                    </a:lnTo>
                    <a:cubicBezTo>
                      <a:pt x="40510" y="102596"/>
                      <a:pt x="40854" y="102077"/>
                      <a:pt x="41320" y="102077"/>
                    </a:cubicBezTo>
                    <a:cubicBezTo>
                      <a:pt x="41681" y="102077"/>
                      <a:pt x="78547" y="102073"/>
                      <a:pt x="78547" y="102073"/>
                    </a:cubicBezTo>
                    <a:cubicBezTo>
                      <a:pt x="78547" y="102073"/>
                      <a:pt x="79118" y="102035"/>
                      <a:pt x="79005" y="102596"/>
                    </a:cubicBezTo>
                    <a:cubicBezTo>
                      <a:pt x="78889" y="103155"/>
                      <a:pt x="73573" y="130474"/>
                      <a:pt x="73573" y="130474"/>
                    </a:cubicBezTo>
                    <a:cubicBezTo>
                      <a:pt x="73505" y="130844"/>
                      <a:pt x="73609" y="131847"/>
                      <a:pt x="74903" y="131847"/>
                    </a:cubicBezTo>
                    <a:cubicBezTo>
                      <a:pt x="79766" y="131847"/>
                      <a:pt x="114775" y="131838"/>
                      <a:pt x="119889" y="131838"/>
                    </a:cubicBezTo>
                    <a:cubicBezTo>
                      <a:pt x="120539" y="131838"/>
                      <a:pt x="120767" y="131622"/>
                      <a:pt x="120892" y="130995"/>
                    </a:cubicBezTo>
                    <a:lnTo>
                      <a:pt x="146237" y="1358"/>
                    </a:lnTo>
                    <a:cubicBezTo>
                      <a:pt x="146233" y="1358"/>
                      <a:pt x="146688" y="0"/>
                      <a:pt x="145056" y="0"/>
                    </a:cubicBezTo>
                    <a:lnTo>
                      <a:pt x="145056" y="0"/>
                    </a:lnTo>
                    <a:lnTo>
                      <a:pt x="145056" y="0"/>
                    </a:lnTo>
                    <a:lnTo>
                      <a:pt x="145056" y="0"/>
                    </a:lnTo>
                    <a:close/>
                    <a:moveTo>
                      <a:pt x="81319" y="88628"/>
                    </a:moveTo>
                    <a:lnTo>
                      <a:pt x="52041" y="88628"/>
                    </a:lnTo>
                    <a:cubicBezTo>
                      <a:pt x="52041" y="88628"/>
                      <a:pt x="51854" y="88671"/>
                      <a:pt x="51728" y="88492"/>
                    </a:cubicBezTo>
                    <a:cubicBezTo>
                      <a:pt x="51612" y="88320"/>
                      <a:pt x="51833" y="88054"/>
                      <a:pt x="51833" y="88054"/>
                    </a:cubicBezTo>
                    <a:lnTo>
                      <a:pt x="90753" y="38139"/>
                    </a:lnTo>
                    <a:cubicBezTo>
                      <a:pt x="90753" y="38139"/>
                      <a:pt x="91046" y="37750"/>
                      <a:pt x="91354" y="37750"/>
                    </a:cubicBezTo>
                    <a:cubicBezTo>
                      <a:pt x="91662" y="37750"/>
                      <a:pt x="91554" y="38181"/>
                      <a:pt x="91554" y="38181"/>
                    </a:cubicBezTo>
                    <a:lnTo>
                      <a:pt x="81795" y="88233"/>
                    </a:lnTo>
                    <a:cubicBezTo>
                      <a:pt x="81795" y="88233"/>
                      <a:pt x="81765" y="88443"/>
                      <a:pt x="81670" y="88537"/>
                    </a:cubicBezTo>
                    <a:cubicBezTo>
                      <a:pt x="81578" y="88628"/>
                      <a:pt x="81319" y="88628"/>
                      <a:pt x="81319" y="88628"/>
                    </a:cubicBezTo>
                    <a:lnTo>
                      <a:pt x="81319" y="88628"/>
                    </a:lnTo>
                    <a:lnTo>
                      <a:pt x="81319" y="88628"/>
                    </a:lnTo>
                    <a:close/>
                  </a:path>
                </a:pathLst>
              </a:custGeom>
              <a:solidFill>
                <a:srgbClr val="2B3087"/>
              </a:solidFill>
              <a:ln w="20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3" name="Frihandsfigur 12">
                <a:extLst>
                  <a:ext uri="{FF2B5EF4-FFF2-40B4-BE49-F238E27FC236}">
                    <a16:creationId xmlns:a16="http://schemas.microsoft.com/office/drawing/2014/main" id="{D3531BAE-94AE-2A41-8AFC-C7548896344D}"/>
                  </a:ext>
                </a:extLst>
              </p:cNvPr>
              <p:cNvSpPr/>
              <p:nvPr/>
            </p:nvSpPr>
            <p:spPr>
              <a:xfrm>
                <a:off x="785268" y="3863762"/>
                <a:ext cx="138779" cy="137152"/>
              </a:xfrm>
              <a:custGeom>
                <a:avLst/>
                <a:gdLst>
                  <a:gd name="connsiteX0" fmla="*/ 82 w 138779"/>
                  <a:gd name="connsiteY0" fmla="*/ 118227 h 137152"/>
                  <a:gd name="connsiteX1" fmla="*/ 3348 w 138779"/>
                  <a:gd name="connsiteY1" fmla="*/ 123384 h 137152"/>
                  <a:gd name="connsiteX2" fmla="*/ 49072 w 138779"/>
                  <a:gd name="connsiteY2" fmla="*/ 137152 h 137152"/>
                  <a:gd name="connsiteX3" fmla="*/ 104284 w 138779"/>
                  <a:gd name="connsiteY3" fmla="*/ 83792 h 137152"/>
                  <a:gd name="connsiteX4" fmla="*/ 93187 w 138779"/>
                  <a:gd name="connsiteY4" fmla="*/ 38614 h 137152"/>
                  <a:gd name="connsiteX5" fmla="*/ 109632 w 138779"/>
                  <a:gd name="connsiteY5" fmla="*/ 14756 h 137152"/>
                  <a:gd name="connsiteX6" fmla="*/ 134183 w 138779"/>
                  <a:gd name="connsiteY6" fmla="*/ 22913 h 137152"/>
                  <a:gd name="connsiteX7" fmla="*/ 136507 w 138779"/>
                  <a:gd name="connsiteY7" fmla="*/ 22698 h 137152"/>
                  <a:gd name="connsiteX8" fmla="*/ 138721 w 138779"/>
                  <a:gd name="connsiteY8" fmla="*/ 11374 h 137152"/>
                  <a:gd name="connsiteX9" fmla="*/ 136660 w 138779"/>
                  <a:gd name="connsiteY9" fmla="*/ 7942 h 137152"/>
                  <a:gd name="connsiteX10" fmla="*/ 100781 w 138779"/>
                  <a:gd name="connsiteY10" fmla="*/ 0 h 137152"/>
                  <a:gd name="connsiteX11" fmla="*/ 50640 w 138779"/>
                  <a:gd name="connsiteY11" fmla="*/ 53577 h 137152"/>
                  <a:gd name="connsiteX12" fmla="*/ 61839 w 138779"/>
                  <a:gd name="connsiteY12" fmla="*/ 102324 h 137152"/>
                  <a:gd name="connsiteX13" fmla="*/ 42610 w 138779"/>
                  <a:gd name="connsiteY13" fmla="*/ 121844 h 137152"/>
                  <a:gd name="connsiteX14" fmla="*/ 5980 w 138779"/>
                  <a:gd name="connsiteY14" fmla="*/ 104311 h 137152"/>
                  <a:gd name="connsiteX15" fmla="*/ 3815 w 138779"/>
                  <a:gd name="connsiteY15" fmla="*/ 105613 h 137152"/>
                  <a:gd name="connsiteX16" fmla="*/ 82 w 138779"/>
                  <a:gd name="connsiteY16" fmla="*/ 118227 h 137152"/>
                  <a:gd name="connsiteX17" fmla="*/ 82 w 138779"/>
                  <a:gd name="connsiteY17" fmla="*/ 118227 h 137152"/>
                  <a:gd name="connsiteX18" fmla="*/ 82 w 138779"/>
                  <a:gd name="connsiteY18" fmla="*/ 118227 h 137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8779" h="137152">
                    <a:moveTo>
                      <a:pt x="82" y="118227"/>
                    </a:moveTo>
                    <a:cubicBezTo>
                      <a:pt x="-287" y="119770"/>
                      <a:pt x="552" y="121077"/>
                      <a:pt x="3348" y="123384"/>
                    </a:cubicBezTo>
                    <a:cubicBezTo>
                      <a:pt x="8617" y="127729"/>
                      <a:pt x="24257" y="137159"/>
                      <a:pt x="49072" y="137152"/>
                    </a:cubicBezTo>
                    <a:cubicBezTo>
                      <a:pt x="93748" y="137144"/>
                      <a:pt x="109949" y="108265"/>
                      <a:pt x="104284" y="83792"/>
                    </a:cubicBezTo>
                    <a:cubicBezTo>
                      <a:pt x="102767" y="77246"/>
                      <a:pt x="94398" y="43382"/>
                      <a:pt x="93187" y="38614"/>
                    </a:cubicBezTo>
                    <a:cubicBezTo>
                      <a:pt x="89666" y="24753"/>
                      <a:pt x="96404" y="14767"/>
                      <a:pt x="109632" y="14756"/>
                    </a:cubicBezTo>
                    <a:cubicBezTo>
                      <a:pt x="120942" y="14748"/>
                      <a:pt x="128002" y="19037"/>
                      <a:pt x="134183" y="22913"/>
                    </a:cubicBezTo>
                    <a:cubicBezTo>
                      <a:pt x="135345" y="23654"/>
                      <a:pt x="136199" y="24058"/>
                      <a:pt x="136507" y="22698"/>
                    </a:cubicBezTo>
                    <a:cubicBezTo>
                      <a:pt x="136690" y="21912"/>
                      <a:pt x="138721" y="11374"/>
                      <a:pt x="138721" y="11374"/>
                    </a:cubicBezTo>
                    <a:cubicBezTo>
                      <a:pt x="138721" y="11374"/>
                      <a:pt x="139321" y="9332"/>
                      <a:pt x="136660" y="7942"/>
                    </a:cubicBezTo>
                    <a:cubicBezTo>
                      <a:pt x="132551" y="5800"/>
                      <a:pt x="122331" y="9"/>
                      <a:pt x="100781" y="0"/>
                    </a:cubicBezTo>
                    <a:cubicBezTo>
                      <a:pt x="60715" y="-21"/>
                      <a:pt x="43662" y="25696"/>
                      <a:pt x="50640" y="53577"/>
                    </a:cubicBezTo>
                    <a:cubicBezTo>
                      <a:pt x="52871" y="62496"/>
                      <a:pt x="61805" y="95890"/>
                      <a:pt x="61839" y="102324"/>
                    </a:cubicBezTo>
                    <a:cubicBezTo>
                      <a:pt x="61843" y="104795"/>
                      <a:pt x="63146" y="121844"/>
                      <a:pt x="42610" y="121844"/>
                    </a:cubicBezTo>
                    <a:cubicBezTo>
                      <a:pt x="23541" y="121844"/>
                      <a:pt x="10413" y="108817"/>
                      <a:pt x="5980" y="104311"/>
                    </a:cubicBezTo>
                    <a:cubicBezTo>
                      <a:pt x="5250" y="103558"/>
                      <a:pt x="4272" y="103973"/>
                      <a:pt x="3815" y="105613"/>
                    </a:cubicBezTo>
                    <a:cubicBezTo>
                      <a:pt x="3580" y="106463"/>
                      <a:pt x="82" y="118227"/>
                      <a:pt x="82" y="118227"/>
                    </a:cubicBezTo>
                    <a:lnTo>
                      <a:pt x="82" y="118227"/>
                    </a:lnTo>
                    <a:lnTo>
                      <a:pt x="82" y="118227"/>
                    </a:lnTo>
                    <a:close/>
                  </a:path>
                </a:pathLst>
              </a:custGeom>
              <a:solidFill>
                <a:srgbClr val="2B3087"/>
              </a:solidFill>
              <a:ln w="20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4" name="Frihandsfigur 13">
                <a:extLst>
                  <a:ext uri="{FF2B5EF4-FFF2-40B4-BE49-F238E27FC236}">
                    <a16:creationId xmlns:a16="http://schemas.microsoft.com/office/drawing/2014/main" id="{4C144BC3-2B49-7649-9002-A3667696B36E}"/>
                  </a:ext>
                </a:extLst>
              </p:cNvPr>
              <p:cNvSpPr/>
              <p:nvPr/>
            </p:nvSpPr>
            <p:spPr>
              <a:xfrm>
                <a:off x="1022201" y="3863724"/>
                <a:ext cx="137544" cy="137147"/>
              </a:xfrm>
              <a:custGeom>
                <a:avLst/>
                <a:gdLst>
                  <a:gd name="connsiteX0" fmla="*/ 82 w 137544"/>
                  <a:gd name="connsiteY0" fmla="*/ 118939 h 137147"/>
                  <a:gd name="connsiteX1" fmla="*/ 3352 w 137544"/>
                  <a:gd name="connsiteY1" fmla="*/ 124104 h 137147"/>
                  <a:gd name="connsiteX2" fmla="*/ 47841 w 137544"/>
                  <a:gd name="connsiteY2" fmla="*/ 137148 h 137147"/>
                  <a:gd name="connsiteX3" fmla="*/ 103045 w 137544"/>
                  <a:gd name="connsiteY3" fmla="*/ 83782 h 137147"/>
                  <a:gd name="connsiteX4" fmla="*/ 91952 w 137544"/>
                  <a:gd name="connsiteY4" fmla="*/ 38610 h 137147"/>
                  <a:gd name="connsiteX5" fmla="*/ 108393 w 137544"/>
                  <a:gd name="connsiteY5" fmla="*/ 14750 h 137147"/>
                  <a:gd name="connsiteX6" fmla="*/ 132942 w 137544"/>
                  <a:gd name="connsiteY6" fmla="*/ 22913 h 137147"/>
                  <a:gd name="connsiteX7" fmla="*/ 135272 w 137544"/>
                  <a:gd name="connsiteY7" fmla="*/ 22694 h 137147"/>
                  <a:gd name="connsiteX8" fmla="*/ 137484 w 137544"/>
                  <a:gd name="connsiteY8" fmla="*/ 11371 h 137147"/>
                  <a:gd name="connsiteX9" fmla="*/ 135425 w 137544"/>
                  <a:gd name="connsiteY9" fmla="*/ 7940 h 137147"/>
                  <a:gd name="connsiteX10" fmla="*/ 99556 w 137544"/>
                  <a:gd name="connsiteY10" fmla="*/ 0 h 137147"/>
                  <a:gd name="connsiteX11" fmla="*/ 49407 w 137544"/>
                  <a:gd name="connsiteY11" fmla="*/ 53575 h 137147"/>
                  <a:gd name="connsiteX12" fmla="*/ 60608 w 137544"/>
                  <a:gd name="connsiteY12" fmla="*/ 102328 h 137147"/>
                  <a:gd name="connsiteX13" fmla="*/ 41379 w 137544"/>
                  <a:gd name="connsiteY13" fmla="*/ 121835 h 137147"/>
                  <a:gd name="connsiteX14" fmla="*/ 5255 w 137544"/>
                  <a:gd name="connsiteY14" fmla="*/ 104803 h 137147"/>
                  <a:gd name="connsiteX15" fmla="*/ 2582 w 137544"/>
                  <a:gd name="connsiteY15" fmla="*/ 105617 h 137147"/>
                  <a:gd name="connsiteX16" fmla="*/ 82 w 137544"/>
                  <a:gd name="connsiteY16" fmla="*/ 118939 h 137147"/>
                  <a:gd name="connsiteX17" fmla="*/ 82 w 137544"/>
                  <a:gd name="connsiteY17" fmla="*/ 118939 h 137147"/>
                  <a:gd name="connsiteX18" fmla="*/ 82 w 137544"/>
                  <a:gd name="connsiteY18" fmla="*/ 118939 h 13714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137544" h="137147">
                    <a:moveTo>
                      <a:pt x="82" y="118939"/>
                    </a:moveTo>
                    <a:cubicBezTo>
                      <a:pt x="-286" y="120484"/>
                      <a:pt x="551" y="121795"/>
                      <a:pt x="3352" y="124104"/>
                    </a:cubicBezTo>
                    <a:cubicBezTo>
                      <a:pt x="8623" y="128443"/>
                      <a:pt x="23022" y="137159"/>
                      <a:pt x="47841" y="137148"/>
                    </a:cubicBezTo>
                    <a:cubicBezTo>
                      <a:pt x="92517" y="137142"/>
                      <a:pt x="108716" y="108265"/>
                      <a:pt x="103045" y="83782"/>
                    </a:cubicBezTo>
                    <a:cubicBezTo>
                      <a:pt x="101538" y="77244"/>
                      <a:pt x="93161" y="43382"/>
                      <a:pt x="91952" y="38610"/>
                    </a:cubicBezTo>
                    <a:cubicBezTo>
                      <a:pt x="88440" y="24744"/>
                      <a:pt x="95175" y="14760"/>
                      <a:pt x="108393" y="14750"/>
                    </a:cubicBezTo>
                    <a:cubicBezTo>
                      <a:pt x="119707" y="14748"/>
                      <a:pt x="126767" y="19035"/>
                      <a:pt x="132942" y="22913"/>
                    </a:cubicBezTo>
                    <a:cubicBezTo>
                      <a:pt x="134112" y="23652"/>
                      <a:pt x="134964" y="24047"/>
                      <a:pt x="135272" y="22694"/>
                    </a:cubicBezTo>
                    <a:cubicBezTo>
                      <a:pt x="135451" y="21906"/>
                      <a:pt x="137484" y="11371"/>
                      <a:pt x="137484" y="11371"/>
                    </a:cubicBezTo>
                    <a:cubicBezTo>
                      <a:pt x="137484" y="11371"/>
                      <a:pt x="138094" y="9336"/>
                      <a:pt x="135425" y="7940"/>
                    </a:cubicBezTo>
                    <a:cubicBezTo>
                      <a:pt x="131320" y="5792"/>
                      <a:pt x="121088" y="9"/>
                      <a:pt x="99556" y="0"/>
                    </a:cubicBezTo>
                    <a:cubicBezTo>
                      <a:pt x="59484" y="-25"/>
                      <a:pt x="42431" y="25696"/>
                      <a:pt x="49407" y="53575"/>
                    </a:cubicBezTo>
                    <a:cubicBezTo>
                      <a:pt x="51640" y="62494"/>
                      <a:pt x="60576" y="95882"/>
                      <a:pt x="60608" y="102328"/>
                    </a:cubicBezTo>
                    <a:cubicBezTo>
                      <a:pt x="60614" y="104793"/>
                      <a:pt x="61921" y="121835"/>
                      <a:pt x="41379" y="121835"/>
                    </a:cubicBezTo>
                    <a:cubicBezTo>
                      <a:pt x="22302" y="121839"/>
                      <a:pt x="9719" y="109270"/>
                      <a:pt x="5255" y="104803"/>
                    </a:cubicBezTo>
                    <a:cubicBezTo>
                      <a:pt x="4263" y="103820"/>
                      <a:pt x="2784" y="104183"/>
                      <a:pt x="2582" y="105617"/>
                    </a:cubicBezTo>
                    <a:cubicBezTo>
                      <a:pt x="2461" y="106476"/>
                      <a:pt x="82" y="118939"/>
                      <a:pt x="82" y="118939"/>
                    </a:cubicBezTo>
                    <a:lnTo>
                      <a:pt x="82" y="118939"/>
                    </a:lnTo>
                    <a:lnTo>
                      <a:pt x="82" y="118939"/>
                    </a:lnTo>
                    <a:close/>
                  </a:path>
                </a:pathLst>
              </a:custGeom>
              <a:solidFill>
                <a:srgbClr val="2B3087"/>
              </a:solidFill>
              <a:ln w="2096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7" name="Bild 197">
                <a:extLst>
                  <a:ext uri="{FF2B5EF4-FFF2-40B4-BE49-F238E27FC236}">
                    <a16:creationId xmlns:a16="http://schemas.microsoft.com/office/drawing/2014/main" id="{623E6F70-B4B0-A84C-AEB0-F22B44958DF2}"/>
                  </a:ext>
                </a:extLst>
              </p:cNvPr>
              <p:cNvSpPr/>
              <p:nvPr/>
            </p:nvSpPr>
            <p:spPr>
              <a:xfrm>
                <a:off x="486597" y="4077469"/>
                <a:ext cx="576306" cy="86915"/>
              </a:xfrm>
              <a:custGeom>
                <a:avLst/>
                <a:gdLst>
                  <a:gd name="connsiteX0" fmla="*/ 115084 w 576306"/>
                  <a:gd name="connsiteY0" fmla="*/ 28067 h 86915"/>
                  <a:gd name="connsiteX1" fmla="*/ 106206 w 576306"/>
                  <a:gd name="connsiteY1" fmla="*/ 21808 h 86915"/>
                  <a:gd name="connsiteX2" fmla="*/ 91886 w 576306"/>
                  <a:gd name="connsiteY2" fmla="*/ 19503 h 86915"/>
                  <a:gd name="connsiteX3" fmla="*/ 77187 w 576306"/>
                  <a:gd name="connsiteY3" fmla="*/ 22039 h 86915"/>
                  <a:gd name="connsiteX4" fmla="*/ 67260 w 576306"/>
                  <a:gd name="connsiteY4" fmla="*/ 27234 h 86915"/>
                  <a:gd name="connsiteX5" fmla="*/ 66628 w 576306"/>
                  <a:gd name="connsiteY5" fmla="*/ 32210 h 86915"/>
                  <a:gd name="connsiteX6" fmla="*/ 66736 w 576306"/>
                  <a:gd name="connsiteY6" fmla="*/ 32340 h 86915"/>
                  <a:gd name="connsiteX7" fmla="*/ 70352 w 576306"/>
                  <a:gd name="connsiteY7" fmla="*/ 36613 h 86915"/>
                  <a:gd name="connsiteX8" fmla="*/ 75216 w 576306"/>
                  <a:gd name="connsiteY8" fmla="*/ 37198 h 86915"/>
                  <a:gd name="connsiteX9" fmla="*/ 80640 w 576306"/>
                  <a:gd name="connsiteY9" fmla="*/ 34131 h 86915"/>
                  <a:gd name="connsiteX10" fmla="*/ 90530 w 576306"/>
                  <a:gd name="connsiteY10" fmla="*/ 31914 h 86915"/>
                  <a:gd name="connsiteX11" fmla="*/ 101053 w 576306"/>
                  <a:gd name="connsiteY11" fmla="*/ 34769 h 86915"/>
                  <a:gd name="connsiteX12" fmla="*/ 105447 w 576306"/>
                  <a:gd name="connsiteY12" fmla="*/ 43634 h 86915"/>
                  <a:gd name="connsiteX13" fmla="*/ 105447 w 576306"/>
                  <a:gd name="connsiteY13" fmla="*/ 45230 h 86915"/>
                  <a:gd name="connsiteX14" fmla="*/ 89934 w 576306"/>
                  <a:gd name="connsiteY14" fmla="*/ 45957 h 86915"/>
                  <a:gd name="connsiteX15" fmla="*/ 75469 w 576306"/>
                  <a:gd name="connsiteY15" fmla="*/ 48953 h 86915"/>
                  <a:gd name="connsiteX16" fmla="*/ 64819 w 576306"/>
                  <a:gd name="connsiteY16" fmla="*/ 55478 h 86915"/>
                  <a:gd name="connsiteX17" fmla="*/ 60679 w 576306"/>
                  <a:gd name="connsiteY17" fmla="*/ 66896 h 86915"/>
                  <a:gd name="connsiteX18" fmla="*/ 63084 w 576306"/>
                  <a:gd name="connsiteY18" fmla="*/ 76240 h 86915"/>
                  <a:gd name="connsiteX19" fmla="*/ 69050 w 576306"/>
                  <a:gd name="connsiteY19" fmla="*/ 82357 h 86915"/>
                  <a:gd name="connsiteX20" fmla="*/ 76916 w 576306"/>
                  <a:gd name="connsiteY20" fmla="*/ 85690 h 86915"/>
                  <a:gd name="connsiteX21" fmla="*/ 85106 w 576306"/>
                  <a:gd name="connsiteY21" fmla="*/ 86683 h 86915"/>
                  <a:gd name="connsiteX22" fmla="*/ 97455 w 576306"/>
                  <a:gd name="connsiteY22" fmla="*/ 83953 h 86915"/>
                  <a:gd name="connsiteX23" fmla="*/ 105320 w 576306"/>
                  <a:gd name="connsiteY23" fmla="*/ 76967 h 86915"/>
                  <a:gd name="connsiteX24" fmla="*/ 105718 w 576306"/>
                  <a:gd name="connsiteY24" fmla="*/ 76967 h 86915"/>
                  <a:gd name="connsiteX25" fmla="*/ 105718 w 576306"/>
                  <a:gd name="connsiteY25" fmla="*/ 81559 h 86915"/>
                  <a:gd name="connsiteX26" fmla="*/ 109334 w 576306"/>
                  <a:gd name="connsiteY26" fmla="*/ 85105 h 86915"/>
                  <a:gd name="connsiteX27" fmla="*/ 117290 w 576306"/>
                  <a:gd name="connsiteY27" fmla="*/ 85105 h 86915"/>
                  <a:gd name="connsiteX28" fmla="*/ 120906 w 576306"/>
                  <a:gd name="connsiteY28" fmla="*/ 81559 h 86915"/>
                  <a:gd name="connsiteX29" fmla="*/ 120906 w 576306"/>
                  <a:gd name="connsiteY29" fmla="*/ 46276 h 86915"/>
                  <a:gd name="connsiteX30" fmla="*/ 119622 w 576306"/>
                  <a:gd name="connsiteY30" fmla="*/ 36702 h 86915"/>
                  <a:gd name="connsiteX31" fmla="*/ 115084 w 576306"/>
                  <a:gd name="connsiteY31" fmla="*/ 28067 h 86915"/>
                  <a:gd name="connsiteX32" fmla="*/ 105447 w 576306"/>
                  <a:gd name="connsiteY32" fmla="*/ 58208 h 86915"/>
                  <a:gd name="connsiteX33" fmla="*/ 101108 w 576306"/>
                  <a:gd name="connsiteY33" fmla="*/ 70176 h 86915"/>
                  <a:gd name="connsiteX34" fmla="*/ 88361 w 576306"/>
                  <a:gd name="connsiteY34" fmla="*/ 74573 h 86915"/>
                  <a:gd name="connsiteX35" fmla="*/ 84292 w 576306"/>
                  <a:gd name="connsiteY35" fmla="*/ 74165 h 86915"/>
                  <a:gd name="connsiteX36" fmla="*/ 80676 w 576306"/>
                  <a:gd name="connsiteY36" fmla="*/ 72836 h 86915"/>
                  <a:gd name="connsiteX37" fmla="*/ 78037 w 576306"/>
                  <a:gd name="connsiteY37" fmla="*/ 70371 h 86915"/>
                  <a:gd name="connsiteX38" fmla="*/ 77006 w 576306"/>
                  <a:gd name="connsiteY38" fmla="*/ 66595 h 86915"/>
                  <a:gd name="connsiteX39" fmla="*/ 79447 w 576306"/>
                  <a:gd name="connsiteY39" fmla="*/ 60939 h 86915"/>
                  <a:gd name="connsiteX40" fmla="*/ 85558 w 576306"/>
                  <a:gd name="connsiteY40" fmla="*/ 57747 h 86915"/>
                  <a:gd name="connsiteX41" fmla="*/ 93550 w 576306"/>
                  <a:gd name="connsiteY41" fmla="*/ 56276 h 86915"/>
                  <a:gd name="connsiteX42" fmla="*/ 101831 w 576306"/>
                  <a:gd name="connsiteY42" fmla="*/ 55957 h 86915"/>
                  <a:gd name="connsiteX43" fmla="*/ 105447 w 576306"/>
                  <a:gd name="connsiteY43" fmla="*/ 55957 h 86915"/>
                  <a:gd name="connsiteX44" fmla="*/ 194151 w 576306"/>
                  <a:gd name="connsiteY44" fmla="*/ 35638 h 86915"/>
                  <a:gd name="connsiteX45" fmla="*/ 195507 w 576306"/>
                  <a:gd name="connsiteY45" fmla="*/ 45212 h 86915"/>
                  <a:gd name="connsiteX46" fmla="*/ 195507 w 576306"/>
                  <a:gd name="connsiteY46" fmla="*/ 81559 h 86915"/>
                  <a:gd name="connsiteX47" fmla="*/ 191891 w 576306"/>
                  <a:gd name="connsiteY47" fmla="*/ 85105 h 86915"/>
                  <a:gd name="connsiteX48" fmla="*/ 182851 w 576306"/>
                  <a:gd name="connsiteY48" fmla="*/ 85105 h 86915"/>
                  <a:gd name="connsiteX49" fmla="*/ 179235 w 576306"/>
                  <a:gd name="connsiteY49" fmla="*/ 81559 h 86915"/>
                  <a:gd name="connsiteX50" fmla="*/ 179235 w 576306"/>
                  <a:gd name="connsiteY50" fmla="*/ 49733 h 86915"/>
                  <a:gd name="connsiteX51" fmla="*/ 178837 w 576306"/>
                  <a:gd name="connsiteY51" fmla="*/ 43882 h 86915"/>
                  <a:gd name="connsiteX52" fmla="*/ 177029 w 576306"/>
                  <a:gd name="connsiteY52" fmla="*/ 38368 h 86915"/>
                  <a:gd name="connsiteX53" fmla="*/ 173304 w 576306"/>
                  <a:gd name="connsiteY53" fmla="*/ 34308 h 86915"/>
                  <a:gd name="connsiteX54" fmla="*/ 166994 w 576306"/>
                  <a:gd name="connsiteY54" fmla="*/ 32712 h 86915"/>
                  <a:gd name="connsiteX55" fmla="*/ 160214 w 576306"/>
                  <a:gd name="connsiteY55" fmla="*/ 34237 h 86915"/>
                  <a:gd name="connsiteX56" fmla="*/ 155494 w 576306"/>
                  <a:gd name="connsiteY56" fmla="*/ 38173 h 86915"/>
                  <a:gd name="connsiteX57" fmla="*/ 152728 w 576306"/>
                  <a:gd name="connsiteY57" fmla="*/ 43687 h 86915"/>
                  <a:gd name="connsiteX58" fmla="*/ 151878 w 576306"/>
                  <a:gd name="connsiteY58" fmla="*/ 49999 h 86915"/>
                  <a:gd name="connsiteX59" fmla="*/ 151878 w 576306"/>
                  <a:gd name="connsiteY59" fmla="*/ 81559 h 86915"/>
                  <a:gd name="connsiteX60" fmla="*/ 148262 w 576306"/>
                  <a:gd name="connsiteY60" fmla="*/ 85105 h 86915"/>
                  <a:gd name="connsiteX61" fmla="*/ 139222 w 576306"/>
                  <a:gd name="connsiteY61" fmla="*/ 85105 h 86915"/>
                  <a:gd name="connsiteX62" fmla="*/ 135606 w 576306"/>
                  <a:gd name="connsiteY62" fmla="*/ 81559 h 86915"/>
                  <a:gd name="connsiteX63" fmla="*/ 135606 w 576306"/>
                  <a:gd name="connsiteY63" fmla="*/ 24822 h 86915"/>
                  <a:gd name="connsiteX64" fmla="*/ 139222 w 576306"/>
                  <a:gd name="connsiteY64" fmla="*/ 21276 h 86915"/>
                  <a:gd name="connsiteX65" fmla="*/ 147449 w 576306"/>
                  <a:gd name="connsiteY65" fmla="*/ 21276 h 86915"/>
                  <a:gd name="connsiteX66" fmla="*/ 151065 w 576306"/>
                  <a:gd name="connsiteY66" fmla="*/ 24822 h 86915"/>
                  <a:gd name="connsiteX67" fmla="*/ 151065 w 576306"/>
                  <a:gd name="connsiteY67" fmla="*/ 31524 h 86915"/>
                  <a:gd name="connsiteX68" fmla="*/ 151336 w 576306"/>
                  <a:gd name="connsiteY68" fmla="*/ 31524 h 86915"/>
                  <a:gd name="connsiteX69" fmla="*/ 158821 w 576306"/>
                  <a:gd name="connsiteY69" fmla="*/ 23049 h 86915"/>
                  <a:gd name="connsiteX70" fmla="*/ 171478 w 576306"/>
                  <a:gd name="connsiteY70" fmla="*/ 19397 h 86915"/>
                  <a:gd name="connsiteX71" fmla="*/ 182326 w 576306"/>
                  <a:gd name="connsiteY71" fmla="*/ 21595 h 86915"/>
                  <a:gd name="connsiteX72" fmla="*/ 189848 w 576306"/>
                  <a:gd name="connsiteY72" fmla="*/ 27393 h 86915"/>
                  <a:gd name="connsiteX73" fmla="*/ 194151 w 576306"/>
                  <a:gd name="connsiteY73" fmla="*/ 35638 h 86915"/>
                  <a:gd name="connsiteX74" fmla="*/ 260797 w 576306"/>
                  <a:gd name="connsiteY74" fmla="*/ 75619 h 86915"/>
                  <a:gd name="connsiteX75" fmla="*/ 260797 w 576306"/>
                  <a:gd name="connsiteY75" fmla="*/ 81559 h 86915"/>
                  <a:gd name="connsiteX76" fmla="*/ 257181 w 576306"/>
                  <a:gd name="connsiteY76" fmla="*/ 85105 h 86915"/>
                  <a:gd name="connsiteX77" fmla="*/ 208272 w 576306"/>
                  <a:gd name="connsiteY77" fmla="*/ 85105 h 86915"/>
                  <a:gd name="connsiteX78" fmla="*/ 204656 w 576306"/>
                  <a:gd name="connsiteY78" fmla="*/ 81559 h 86915"/>
                  <a:gd name="connsiteX79" fmla="*/ 204656 w 576306"/>
                  <a:gd name="connsiteY79" fmla="*/ 74467 h 86915"/>
                  <a:gd name="connsiteX80" fmla="*/ 207079 w 576306"/>
                  <a:gd name="connsiteY80" fmla="*/ 68421 h 86915"/>
                  <a:gd name="connsiteX81" fmla="*/ 239787 w 576306"/>
                  <a:gd name="connsiteY81" fmla="*/ 34042 h 86915"/>
                  <a:gd name="connsiteX82" fmla="*/ 209899 w 576306"/>
                  <a:gd name="connsiteY82" fmla="*/ 34042 h 86915"/>
                  <a:gd name="connsiteX83" fmla="*/ 206283 w 576306"/>
                  <a:gd name="connsiteY83" fmla="*/ 30496 h 86915"/>
                  <a:gd name="connsiteX84" fmla="*/ 206283 w 576306"/>
                  <a:gd name="connsiteY84" fmla="*/ 24822 h 86915"/>
                  <a:gd name="connsiteX85" fmla="*/ 209899 w 576306"/>
                  <a:gd name="connsiteY85" fmla="*/ 21276 h 86915"/>
                  <a:gd name="connsiteX86" fmla="*/ 255553 w 576306"/>
                  <a:gd name="connsiteY86" fmla="*/ 21276 h 86915"/>
                  <a:gd name="connsiteX87" fmla="*/ 259170 w 576306"/>
                  <a:gd name="connsiteY87" fmla="*/ 24822 h 86915"/>
                  <a:gd name="connsiteX88" fmla="*/ 259170 w 576306"/>
                  <a:gd name="connsiteY88" fmla="*/ 31914 h 86915"/>
                  <a:gd name="connsiteX89" fmla="*/ 256747 w 576306"/>
                  <a:gd name="connsiteY89" fmla="*/ 37925 h 86915"/>
                  <a:gd name="connsiteX90" fmla="*/ 223912 w 576306"/>
                  <a:gd name="connsiteY90" fmla="*/ 72073 h 86915"/>
                  <a:gd name="connsiteX91" fmla="*/ 257181 w 576306"/>
                  <a:gd name="connsiteY91" fmla="*/ 72073 h 86915"/>
                  <a:gd name="connsiteX92" fmla="*/ 260797 w 576306"/>
                  <a:gd name="connsiteY92" fmla="*/ 75619 h 86915"/>
                  <a:gd name="connsiteX93" fmla="*/ 321349 w 576306"/>
                  <a:gd name="connsiteY93" fmla="*/ 28067 h 86915"/>
                  <a:gd name="connsiteX94" fmla="*/ 312472 w 576306"/>
                  <a:gd name="connsiteY94" fmla="*/ 21808 h 86915"/>
                  <a:gd name="connsiteX95" fmla="*/ 298152 w 576306"/>
                  <a:gd name="connsiteY95" fmla="*/ 19503 h 86915"/>
                  <a:gd name="connsiteX96" fmla="*/ 283452 w 576306"/>
                  <a:gd name="connsiteY96" fmla="*/ 22039 h 86915"/>
                  <a:gd name="connsiteX97" fmla="*/ 273526 w 576306"/>
                  <a:gd name="connsiteY97" fmla="*/ 27234 h 86915"/>
                  <a:gd name="connsiteX98" fmla="*/ 272893 w 576306"/>
                  <a:gd name="connsiteY98" fmla="*/ 32210 h 86915"/>
                  <a:gd name="connsiteX99" fmla="*/ 273001 w 576306"/>
                  <a:gd name="connsiteY99" fmla="*/ 32340 h 86915"/>
                  <a:gd name="connsiteX100" fmla="*/ 276617 w 576306"/>
                  <a:gd name="connsiteY100" fmla="*/ 36613 h 86915"/>
                  <a:gd name="connsiteX101" fmla="*/ 281481 w 576306"/>
                  <a:gd name="connsiteY101" fmla="*/ 37198 h 86915"/>
                  <a:gd name="connsiteX102" fmla="*/ 286905 w 576306"/>
                  <a:gd name="connsiteY102" fmla="*/ 34131 h 86915"/>
                  <a:gd name="connsiteX103" fmla="*/ 296796 w 576306"/>
                  <a:gd name="connsiteY103" fmla="*/ 32003 h 86915"/>
                  <a:gd name="connsiteX104" fmla="*/ 307373 w 576306"/>
                  <a:gd name="connsiteY104" fmla="*/ 34769 h 86915"/>
                  <a:gd name="connsiteX105" fmla="*/ 311766 w 576306"/>
                  <a:gd name="connsiteY105" fmla="*/ 43634 h 86915"/>
                  <a:gd name="connsiteX106" fmla="*/ 311766 w 576306"/>
                  <a:gd name="connsiteY106" fmla="*/ 45230 h 86915"/>
                  <a:gd name="connsiteX107" fmla="*/ 296253 w 576306"/>
                  <a:gd name="connsiteY107" fmla="*/ 45957 h 86915"/>
                  <a:gd name="connsiteX108" fmla="*/ 281789 w 576306"/>
                  <a:gd name="connsiteY108" fmla="*/ 48953 h 86915"/>
                  <a:gd name="connsiteX109" fmla="*/ 271139 w 576306"/>
                  <a:gd name="connsiteY109" fmla="*/ 55478 h 86915"/>
                  <a:gd name="connsiteX110" fmla="*/ 266998 w 576306"/>
                  <a:gd name="connsiteY110" fmla="*/ 66896 h 86915"/>
                  <a:gd name="connsiteX111" fmla="*/ 269403 w 576306"/>
                  <a:gd name="connsiteY111" fmla="*/ 76240 h 86915"/>
                  <a:gd name="connsiteX112" fmla="*/ 275370 w 576306"/>
                  <a:gd name="connsiteY112" fmla="*/ 82357 h 86915"/>
                  <a:gd name="connsiteX113" fmla="*/ 283235 w 576306"/>
                  <a:gd name="connsiteY113" fmla="*/ 85690 h 86915"/>
                  <a:gd name="connsiteX114" fmla="*/ 291426 w 576306"/>
                  <a:gd name="connsiteY114" fmla="*/ 86683 h 86915"/>
                  <a:gd name="connsiteX115" fmla="*/ 303757 w 576306"/>
                  <a:gd name="connsiteY115" fmla="*/ 83970 h 86915"/>
                  <a:gd name="connsiteX116" fmla="*/ 311622 w 576306"/>
                  <a:gd name="connsiteY116" fmla="*/ 76985 h 86915"/>
                  <a:gd name="connsiteX117" fmla="*/ 312020 w 576306"/>
                  <a:gd name="connsiteY117" fmla="*/ 76985 h 86915"/>
                  <a:gd name="connsiteX118" fmla="*/ 312020 w 576306"/>
                  <a:gd name="connsiteY118" fmla="*/ 81559 h 86915"/>
                  <a:gd name="connsiteX119" fmla="*/ 315636 w 576306"/>
                  <a:gd name="connsiteY119" fmla="*/ 85105 h 86915"/>
                  <a:gd name="connsiteX120" fmla="*/ 323645 w 576306"/>
                  <a:gd name="connsiteY120" fmla="*/ 85105 h 86915"/>
                  <a:gd name="connsiteX121" fmla="*/ 327262 w 576306"/>
                  <a:gd name="connsiteY121" fmla="*/ 81559 h 86915"/>
                  <a:gd name="connsiteX122" fmla="*/ 327262 w 576306"/>
                  <a:gd name="connsiteY122" fmla="*/ 46276 h 86915"/>
                  <a:gd name="connsiteX123" fmla="*/ 325978 w 576306"/>
                  <a:gd name="connsiteY123" fmla="*/ 36702 h 86915"/>
                  <a:gd name="connsiteX124" fmla="*/ 321349 w 576306"/>
                  <a:gd name="connsiteY124" fmla="*/ 28067 h 86915"/>
                  <a:gd name="connsiteX125" fmla="*/ 311712 w 576306"/>
                  <a:gd name="connsiteY125" fmla="*/ 58208 h 86915"/>
                  <a:gd name="connsiteX126" fmla="*/ 307373 w 576306"/>
                  <a:gd name="connsiteY126" fmla="*/ 70212 h 86915"/>
                  <a:gd name="connsiteX127" fmla="*/ 294626 w 576306"/>
                  <a:gd name="connsiteY127" fmla="*/ 74609 h 86915"/>
                  <a:gd name="connsiteX128" fmla="*/ 290558 w 576306"/>
                  <a:gd name="connsiteY128" fmla="*/ 74201 h 86915"/>
                  <a:gd name="connsiteX129" fmla="*/ 286942 w 576306"/>
                  <a:gd name="connsiteY129" fmla="*/ 72871 h 86915"/>
                  <a:gd name="connsiteX130" fmla="*/ 284302 w 576306"/>
                  <a:gd name="connsiteY130" fmla="*/ 70407 h 86915"/>
                  <a:gd name="connsiteX131" fmla="*/ 283271 w 576306"/>
                  <a:gd name="connsiteY131" fmla="*/ 66630 h 86915"/>
                  <a:gd name="connsiteX132" fmla="*/ 285676 w 576306"/>
                  <a:gd name="connsiteY132" fmla="*/ 60974 h 86915"/>
                  <a:gd name="connsiteX133" fmla="*/ 291787 w 576306"/>
                  <a:gd name="connsiteY133" fmla="*/ 57783 h 86915"/>
                  <a:gd name="connsiteX134" fmla="*/ 299779 w 576306"/>
                  <a:gd name="connsiteY134" fmla="*/ 56311 h 86915"/>
                  <a:gd name="connsiteX135" fmla="*/ 308060 w 576306"/>
                  <a:gd name="connsiteY135" fmla="*/ 55992 h 86915"/>
                  <a:gd name="connsiteX136" fmla="*/ 311676 w 576306"/>
                  <a:gd name="connsiteY136" fmla="*/ 55992 h 86915"/>
                  <a:gd name="connsiteX137" fmla="*/ 382227 w 576306"/>
                  <a:gd name="connsiteY137" fmla="*/ 14592 h 86915"/>
                  <a:gd name="connsiteX138" fmla="*/ 361868 w 576306"/>
                  <a:gd name="connsiteY138" fmla="*/ 14592 h 86915"/>
                  <a:gd name="connsiteX139" fmla="*/ 361868 w 576306"/>
                  <a:gd name="connsiteY139" fmla="*/ 81559 h 86915"/>
                  <a:gd name="connsiteX140" fmla="*/ 358252 w 576306"/>
                  <a:gd name="connsiteY140" fmla="*/ 85105 h 86915"/>
                  <a:gd name="connsiteX141" fmla="*/ 348398 w 576306"/>
                  <a:gd name="connsiteY141" fmla="*/ 85105 h 86915"/>
                  <a:gd name="connsiteX142" fmla="*/ 344782 w 576306"/>
                  <a:gd name="connsiteY142" fmla="*/ 81559 h 86915"/>
                  <a:gd name="connsiteX143" fmla="*/ 344782 w 576306"/>
                  <a:gd name="connsiteY143" fmla="*/ 14627 h 86915"/>
                  <a:gd name="connsiteX144" fmla="*/ 324387 w 576306"/>
                  <a:gd name="connsiteY144" fmla="*/ 14627 h 86915"/>
                  <a:gd name="connsiteX145" fmla="*/ 320771 w 576306"/>
                  <a:gd name="connsiteY145" fmla="*/ 11081 h 86915"/>
                  <a:gd name="connsiteX146" fmla="*/ 320771 w 576306"/>
                  <a:gd name="connsiteY146" fmla="*/ 3546 h 86915"/>
                  <a:gd name="connsiteX147" fmla="*/ 324387 w 576306"/>
                  <a:gd name="connsiteY147" fmla="*/ 0 h 86915"/>
                  <a:gd name="connsiteX148" fmla="*/ 382245 w 576306"/>
                  <a:gd name="connsiteY148" fmla="*/ 0 h 86915"/>
                  <a:gd name="connsiteX149" fmla="*/ 385861 w 576306"/>
                  <a:gd name="connsiteY149" fmla="*/ 3546 h 86915"/>
                  <a:gd name="connsiteX150" fmla="*/ 385861 w 576306"/>
                  <a:gd name="connsiteY150" fmla="*/ 11081 h 86915"/>
                  <a:gd name="connsiteX151" fmla="*/ 382245 w 576306"/>
                  <a:gd name="connsiteY151" fmla="*/ 14627 h 86915"/>
                  <a:gd name="connsiteX152" fmla="*/ 433396 w 576306"/>
                  <a:gd name="connsiteY152" fmla="*/ 28085 h 86915"/>
                  <a:gd name="connsiteX153" fmla="*/ 423433 w 576306"/>
                  <a:gd name="connsiteY153" fmla="*/ 21578 h 86915"/>
                  <a:gd name="connsiteX154" fmla="*/ 410903 w 576306"/>
                  <a:gd name="connsiteY154" fmla="*/ 19503 h 86915"/>
                  <a:gd name="connsiteX155" fmla="*/ 397270 w 576306"/>
                  <a:gd name="connsiteY155" fmla="*/ 21968 h 86915"/>
                  <a:gd name="connsiteX156" fmla="*/ 379099 w 576306"/>
                  <a:gd name="connsiteY156" fmla="*/ 39698 h 86915"/>
                  <a:gd name="connsiteX157" fmla="*/ 376459 w 576306"/>
                  <a:gd name="connsiteY157" fmla="*/ 53723 h 86915"/>
                  <a:gd name="connsiteX158" fmla="*/ 379099 w 576306"/>
                  <a:gd name="connsiteY158" fmla="*/ 67765 h 86915"/>
                  <a:gd name="connsiteX159" fmla="*/ 386422 w 576306"/>
                  <a:gd name="connsiteY159" fmla="*/ 78013 h 86915"/>
                  <a:gd name="connsiteX160" fmla="*/ 397469 w 576306"/>
                  <a:gd name="connsiteY160" fmla="*/ 84591 h 86915"/>
                  <a:gd name="connsiteX161" fmla="*/ 411446 w 576306"/>
                  <a:gd name="connsiteY161" fmla="*/ 86913 h 86915"/>
                  <a:gd name="connsiteX162" fmla="*/ 436958 w 576306"/>
                  <a:gd name="connsiteY162" fmla="*/ 77020 h 86915"/>
                  <a:gd name="connsiteX163" fmla="*/ 436648 w 576306"/>
                  <a:gd name="connsiteY163" fmla="*/ 72014 h 86915"/>
                  <a:gd name="connsiteX164" fmla="*/ 436506 w 576306"/>
                  <a:gd name="connsiteY164" fmla="*/ 71896 h 86915"/>
                  <a:gd name="connsiteX165" fmla="*/ 431316 w 576306"/>
                  <a:gd name="connsiteY165" fmla="*/ 67818 h 86915"/>
                  <a:gd name="connsiteX166" fmla="*/ 426543 w 576306"/>
                  <a:gd name="connsiteY166" fmla="*/ 68049 h 86915"/>
                  <a:gd name="connsiteX167" fmla="*/ 421607 w 576306"/>
                  <a:gd name="connsiteY167" fmla="*/ 71683 h 86915"/>
                  <a:gd name="connsiteX168" fmla="*/ 411301 w 576306"/>
                  <a:gd name="connsiteY168" fmla="*/ 73882 h 86915"/>
                  <a:gd name="connsiteX169" fmla="*/ 404521 w 576306"/>
                  <a:gd name="connsiteY169" fmla="*/ 72694 h 86915"/>
                  <a:gd name="connsiteX170" fmla="*/ 398699 w 576306"/>
                  <a:gd name="connsiteY170" fmla="*/ 69431 h 86915"/>
                  <a:gd name="connsiteX171" fmla="*/ 394558 w 576306"/>
                  <a:gd name="connsiteY171" fmla="*/ 64502 h 86915"/>
                  <a:gd name="connsiteX172" fmla="*/ 392750 w 576306"/>
                  <a:gd name="connsiteY172" fmla="*/ 58191 h 86915"/>
                  <a:gd name="connsiteX173" fmla="*/ 438748 w 576306"/>
                  <a:gd name="connsiteY173" fmla="*/ 58191 h 86915"/>
                  <a:gd name="connsiteX174" fmla="*/ 442364 w 576306"/>
                  <a:gd name="connsiteY174" fmla="*/ 54644 h 86915"/>
                  <a:gd name="connsiteX175" fmla="*/ 442364 w 576306"/>
                  <a:gd name="connsiteY175" fmla="*/ 53882 h 86915"/>
                  <a:gd name="connsiteX176" fmla="*/ 439995 w 576306"/>
                  <a:gd name="connsiteY176" fmla="*/ 38794 h 86915"/>
                  <a:gd name="connsiteX177" fmla="*/ 433414 w 576306"/>
                  <a:gd name="connsiteY177" fmla="*/ 28120 h 86915"/>
                  <a:gd name="connsiteX178" fmla="*/ 392732 w 576306"/>
                  <a:gd name="connsiteY178" fmla="*/ 46808 h 86915"/>
                  <a:gd name="connsiteX179" fmla="*/ 398355 w 576306"/>
                  <a:gd name="connsiteY179" fmla="*/ 35709 h 86915"/>
                  <a:gd name="connsiteX180" fmla="*/ 410759 w 576306"/>
                  <a:gd name="connsiteY180" fmla="*/ 31382 h 86915"/>
                  <a:gd name="connsiteX181" fmla="*/ 417611 w 576306"/>
                  <a:gd name="connsiteY181" fmla="*/ 32641 h 86915"/>
                  <a:gd name="connsiteX182" fmla="*/ 422421 w 576306"/>
                  <a:gd name="connsiteY182" fmla="*/ 36046 h 86915"/>
                  <a:gd name="connsiteX183" fmla="*/ 425205 w 576306"/>
                  <a:gd name="connsiteY183" fmla="*/ 40957 h 86915"/>
                  <a:gd name="connsiteX184" fmla="*/ 426091 w 576306"/>
                  <a:gd name="connsiteY184" fmla="*/ 46808 h 86915"/>
                  <a:gd name="connsiteX185" fmla="*/ 468129 w 576306"/>
                  <a:gd name="connsiteY185" fmla="*/ 45815 h 86915"/>
                  <a:gd name="connsiteX186" fmla="*/ 467044 w 576306"/>
                  <a:gd name="connsiteY186" fmla="*/ 53191 h 86915"/>
                  <a:gd name="connsiteX187" fmla="*/ 468183 w 576306"/>
                  <a:gd name="connsiteY187" fmla="*/ 60566 h 86915"/>
                  <a:gd name="connsiteX188" fmla="*/ 471654 w 576306"/>
                  <a:gd name="connsiteY188" fmla="*/ 67162 h 86915"/>
                  <a:gd name="connsiteX189" fmla="*/ 477332 w 576306"/>
                  <a:gd name="connsiteY189" fmla="*/ 71878 h 86915"/>
                  <a:gd name="connsiteX190" fmla="*/ 485414 w 576306"/>
                  <a:gd name="connsiteY190" fmla="*/ 73651 h 86915"/>
                  <a:gd name="connsiteX191" fmla="*/ 493008 w 576306"/>
                  <a:gd name="connsiteY191" fmla="*/ 72180 h 86915"/>
                  <a:gd name="connsiteX192" fmla="*/ 496805 w 576306"/>
                  <a:gd name="connsiteY192" fmla="*/ 70123 h 86915"/>
                  <a:gd name="connsiteX193" fmla="*/ 501596 w 576306"/>
                  <a:gd name="connsiteY193" fmla="*/ 70407 h 86915"/>
                  <a:gd name="connsiteX194" fmla="*/ 506623 w 576306"/>
                  <a:gd name="connsiteY194" fmla="*/ 75389 h 86915"/>
                  <a:gd name="connsiteX195" fmla="*/ 506568 w 576306"/>
                  <a:gd name="connsiteY195" fmla="*/ 80403 h 86915"/>
                  <a:gd name="connsiteX196" fmla="*/ 506207 w 576306"/>
                  <a:gd name="connsiteY196" fmla="*/ 80708 h 86915"/>
                  <a:gd name="connsiteX197" fmla="*/ 498975 w 576306"/>
                  <a:gd name="connsiteY197" fmla="*/ 84591 h 86915"/>
                  <a:gd name="connsiteX198" fmla="*/ 485342 w 576306"/>
                  <a:gd name="connsiteY198" fmla="*/ 86913 h 86915"/>
                  <a:gd name="connsiteX199" fmla="*/ 471709 w 576306"/>
                  <a:gd name="connsiteY199" fmla="*/ 84662 h 86915"/>
                  <a:gd name="connsiteX200" fmla="*/ 460463 w 576306"/>
                  <a:gd name="connsiteY200" fmla="*/ 78013 h 86915"/>
                  <a:gd name="connsiteX201" fmla="*/ 452869 w 576306"/>
                  <a:gd name="connsiteY201" fmla="*/ 67375 h 86915"/>
                  <a:gd name="connsiteX202" fmla="*/ 450084 w 576306"/>
                  <a:gd name="connsiteY202" fmla="*/ 53191 h 86915"/>
                  <a:gd name="connsiteX203" fmla="*/ 452869 w 576306"/>
                  <a:gd name="connsiteY203" fmla="*/ 39219 h 86915"/>
                  <a:gd name="connsiteX204" fmla="*/ 460390 w 576306"/>
                  <a:gd name="connsiteY204" fmla="*/ 28581 h 86915"/>
                  <a:gd name="connsiteX205" fmla="*/ 471438 w 576306"/>
                  <a:gd name="connsiteY205" fmla="*/ 21808 h 86915"/>
                  <a:gd name="connsiteX206" fmla="*/ 484944 w 576306"/>
                  <a:gd name="connsiteY206" fmla="*/ 19503 h 86915"/>
                  <a:gd name="connsiteX207" fmla="*/ 498830 w 576306"/>
                  <a:gd name="connsiteY207" fmla="*/ 22163 h 86915"/>
                  <a:gd name="connsiteX208" fmla="*/ 506496 w 576306"/>
                  <a:gd name="connsiteY208" fmla="*/ 26560 h 86915"/>
                  <a:gd name="connsiteX209" fmla="*/ 506999 w 576306"/>
                  <a:gd name="connsiteY209" fmla="*/ 31551 h 86915"/>
                  <a:gd name="connsiteX210" fmla="*/ 506587 w 576306"/>
                  <a:gd name="connsiteY210" fmla="*/ 31968 h 86915"/>
                  <a:gd name="connsiteX211" fmla="*/ 500981 w 576306"/>
                  <a:gd name="connsiteY211" fmla="*/ 36790 h 86915"/>
                  <a:gd name="connsiteX212" fmla="*/ 496226 w 576306"/>
                  <a:gd name="connsiteY212" fmla="*/ 36790 h 86915"/>
                  <a:gd name="connsiteX213" fmla="*/ 492610 w 576306"/>
                  <a:gd name="connsiteY213" fmla="*/ 34574 h 86915"/>
                  <a:gd name="connsiteX214" fmla="*/ 484890 w 576306"/>
                  <a:gd name="connsiteY214" fmla="*/ 32801 h 86915"/>
                  <a:gd name="connsiteX215" fmla="*/ 477024 w 576306"/>
                  <a:gd name="connsiteY215" fmla="*/ 34574 h 86915"/>
                  <a:gd name="connsiteX216" fmla="*/ 471383 w 576306"/>
                  <a:gd name="connsiteY216" fmla="*/ 39290 h 86915"/>
                  <a:gd name="connsiteX217" fmla="*/ 468129 w 576306"/>
                  <a:gd name="connsiteY217" fmla="*/ 45815 h 86915"/>
                  <a:gd name="connsiteX218" fmla="*/ 576306 w 576306"/>
                  <a:gd name="connsiteY218" fmla="*/ 45212 h 86915"/>
                  <a:gd name="connsiteX219" fmla="*/ 576306 w 576306"/>
                  <a:gd name="connsiteY219" fmla="*/ 81559 h 86915"/>
                  <a:gd name="connsiteX220" fmla="*/ 572690 w 576306"/>
                  <a:gd name="connsiteY220" fmla="*/ 85105 h 86915"/>
                  <a:gd name="connsiteX221" fmla="*/ 563649 w 576306"/>
                  <a:gd name="connsiteY221" fmla="*/ 85105 h 86915"/>
                  <a:gd name="connsiteX222" fmla="*/ 560033 w 576306"/>
                  <a:gd name="connsiteY222" fmla="*/ 81559 h 86915"/>
                  <a:gd name="connsiteX223" fmla="*/ 560033 w 576306"/>
                  <a:gd name="connsiteY223" fmla="*/ 49999 h 86915"/>
                  <a:gd name="connsiteX224" fmla="*/ 559635 w 576306"/>
                  <a:gd name="connsiteY224" fmla="*/ 44219 h 86915"/>
                  <a:gd name="connsiteX225" fmla="*/ 557936 w 576306"/>
                  <a:gd name="connsiteY225" fmla="*/ 38758 h 86915"/>
                  <a:gd name="connsiteX226" fmla="*/ 554320 w 576306"/>
                  <a:gd name="connsiteY226" fmla="*/ 34716 h 86915"/>
                  <a:gd name="connsiteX227" fmla="*/ 548028 w 576306"/>
                  <a:gd name="connsiteY227" fmla="*/ 33102 h 86915"/>
                  <a:gd name="connsiteX228" fmla="*/ 541247 w 576306"/>
                  <a:gd name="connsiteY228" fmla="*/ 34574 h 86915"/>
                  <a:gd name="connsiteX229" fmla="*/ 536492 w 576306"/>
                  <a:gd name="connsiteY229" fmla="*/ 38492 h 86915"/>
                  <a:gd name="connsiteX230" fmla="*/ 533653 w 576306"/>
                  <a:gd name="connsiteY230" fmla="*/ 44024 h 86915"/>
                  <a:gd name="connsiteX231" fmla="*/ 532695 w 576306"/>
                  <a:gd name="connsiteY231" fmla="*/ 50265 h 86915"/>
                  <a:gd name="connsiteX232" fmla="*/ 532695 w 576306"/>
                  <a:gd name="connsiteY232" fmla="*/ 81559 h 86915"/>
                  <a:gd name="connsiteX233" fmla="*/ 529079 w 576306"/>
                  <a:gd name="connsiteY233" fmla="*/ 85105 h 86915"/>
                  <a:gd name="connsiteX234" fmla="*/ 520039 w 576306"/>
                  <a:gd name="connsiteY234" fmla="*/ 85105 h 86915"/>
                  <a:gd name="connsiteX235" fmla="*/ 516422 w 576306"/>
                  <a:gd name="connsiteY235" fmla="*/ 81559 h 86915"/>
                  <a:gd name="connsiteX236" fmla="*/ 516422 w 576306"/>
                  <a:gd name="connsiteY236" fmla="*/ 3546 h 86915"/>
                  <a:gd name="connsiteX237" fmla="*/ 520039 w 576306"/>
                  <a:gd name="connsiteY237" fmla="*/ 0 h 86915"/>
                  <a:gd name="connsiteX238" fmla="*/ 529079 w 576306"/>
                  <a:gd name="connsiteY238" fmla="*/ 0 h 86915"/>
                  <a:gd name="connsiteX239" fmla="*/ 532695 w 576306"/>
                  <a:gd name="connsiteY239" fmla="*/ 3546 h 86915"/>
                  <a:gd name="connsiteX240" fmla="*/ 532695 w 576306"/>
                  <a:gd name="connsiteY240" fmla="*/ 30141 h 86915"/>
                  <a:gd name="connsiteX241" fmla="*/ 532966 w 576306"/>
                  <a:gd name="connsiteY241" fmla="*/ 30141 h 86915"/>
                  <a:gd name="connsiteX242" fmla="*/ 535751 w 576306"/>
                  <a:gd name="connsiteY242" fmla="*/ 26205 h 86915"/>
                  <a:gd name="connsiteX243" fmla="*/ 540018 w 576306"/>
                  <a:gd name="connsiteY243" fmla="*/ 22659 h 86915"/>
                  <a:gd name="connsiteX244" fmla="*/ 545587 w 576306"/>
                  <a:gd name="connsiteY244" fmla="*/ 20195 h 86915"/>
                  <a:gd name="connsiteX245" fmla="*/ 552367 w 576306"/>
                  <a:gd name="connsiteY245" fmla="*/ 19273 h 86915"/>
                  <a:gd name="connsiteX246" fmla="*/ 563215 w 576306"/>
                  <a:gd name="connsiteY246" fmla="*/ 21471 h 86915"/>
                  <a:gd name="connsiteX247" fmla="*/ 570683 w 576306"/>
                  <a:gd name="connsiteY247" fmla="*/ 27251 h 86915"/>
                  <a:gd name="connsiteX248" fmla="*/ 574968 w 576306"/>
                  <a:gd name="connsiteY248" fmla="*/ 35638 h 86915"/>
                  <a:gd name="connsiteX249" fmla="*/ 576306 w 576306"/>
                  <a:gd name="connsiteY249" fmla="*/ 45212 h 86915"/>
                  <a:gd name="connsiteX250" fmla="*/ 56050 w 576306"/>
                  <a:gd name="connsiteY250" fmla="*/ 73758 h 86915"/>
                  <a:gd name="connsiteX251" fmla="*/ 56050 w 576306"/>
                  <a:gd name="connsiteY251" fmla="*/ 81559 h 86915"/>
                  <a:gd name="connsiteX252" fmla="*/ 52434 w 576306"/>
                  <a:gd name="connsiteY252" fmla="*/ 85105 h 86915"/>
                  <a:gd name="connsiteX253" fmla="*/ 21697 w 576306"/>
                  <a:gd name="connsiteY253" fmla="*/ 85105 h 86915"/>
                  <a:gd name="connsiteX254" fmla="*/ 0 w 576306"/>
                  <a:gd name="connsiteY254" fmla="*/ 63829 h 86915"/>
                  <a:gd name="connsiteX255" fmla="*/ 0 w 576306"/>
                  <a:gd name="connsiteY255" fmla="*/ 3546 h 86915"/>
                  <a:gd name="connsiteX256" fmla="*/ 3616 w 576306"/>
                  <a:gd name="connsiteY256" fmla="*/ 0 h 86915"/>
                  <a:gd name="connsiteX257" fmla="*/ 13470 w 576306"/>
                  <a:gd name="connsiteY257" fmla="*/ 0 h 86915"/>
                  <a:gd name="connsiteX258" fmla="*/ 17086 w 576306"/>
                  <a:gd name="connsiteY258" fmla="*/ 3546 h 86915"/>
                  <a:gd name="connsiteX259" fmla="*/ 17086 w 576306"/>
                  <a:gd name="connsiteY259" fmla="*/ 64893 h 86915"/>
                  <a:gd name="connsiteX260" fmla="*/ 22511 w 576306"/>
                  <a:gd name="connsiteY260" fmla="*/ 70212 h 86915"/>
                  <a:gd name="connsiteX261" fmla="*/ 52434 w 576306"/>
                  <a:gd name="connsiteY261" fmla="*/ 70212 h 86915"/>
                  <a:gd name="connsiteX262" fmla="*/ 56050 w 576306"/>
                  <a:gd name="connsiteY262" fmla="*/ 73758 h 869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</a:cxnLst>
                <a:rect l="l" t="t" r="r" b="b"/>
                <a:pathLst>
                  <a:path w="576306" h="86915">
                    <a:moveTo>
                      <a:pt x="115084" y="28067"/>
                    </a:moveTo>
                    <a:cubicBezTo>
                      <a:pt x="112671" y="25321"/>
                      <a:pt x="109629" y="23176"/>
                      <a:pt x="106206" y="21808"/>
                    </a:cubicBezTo>
                    <a:cubicBezTo>
                      <a:pt x="101640" y="20101"/>
                      <a:pt x="96769" y="19317"/>
                      <a:pt x="91886" y="19503"/>
                    </a:cubicBezTo>
                    <a:cubicBezTo>
                      <a:pt x="86874" y="19513"/>
                      <a:pt x="81901" y="20371"/>
                      <a:pt x="77187" y="22039"/>
                    </a:cubicBezTo>
                    <a:cubicBezTo>
                      <a:pt x="73626" y="23262"/>
                      <a:pt x="70278" y="25014"/>
                      <a:pt x="67260" y="27234"/>
                    </a:cubicBezTo>
                    <a:cubicBezTo>
                      <a:pt x="65684" y="28436"/>
                      <a:pt x="65401" y="30664"/>
                      <a:pt x="66628" y="32210"/>
                    </a:cubicBezTo>
                    <a:cubicBezTo>
                      <a:pt x="66663" y="32254"/>
                      <a:pt x="66699" y="32297"/>
                      <a:pt x="66736" y="32340"/>
                    </a:cubicBezTo>
                    <a:lnTo>
                      <a:pt x="70352" y="36613"/>
                    </a:lnTo>
                    <a:cubicBezTo>
                      <a:pt x="71571" y="38020"/>
                      <a:pt x="73686" y="38274"/>
                      <a:pt x="75216" y="37198"/>
                    </a:cubicBezTo>
                    <a:cubicBezTo>
                      <a:pt x="76907" y="35989"/>
                      <a:pt x="78726" y="34960"/>
                      <a:pt x="80640" y="34131"/>
                    </a:cubicBezTo>
                    <a:cubicBezTo>
                      <a:pt x="83733" y="32695"/>
                      <a:pt x="87108" y="31938"/>
                      <a:pt x="90530" y="31914"/>
                    </a:cubicBezTo>
                    <a:cubicBezTo>
                      <a:pt x="94249" y="31821"/>
                      <a:pt x="97912" y="32815"/>
                      <a:pt x="101053" y="34769"/>
                    </a:cubicBezTo>
                    <a:cubicBezTo>
                      <a:pt x="104022" y="36747"/>
                      <a:pt x="105695" y="40123"/>
                      <a:pt x="105447" y="43634"/>
                    </a:cubicBezTo>
                    <a:lnTo>
                      <a:pt x="105447" y="45230"/>
                    </a:lnTo>
                    <a:cubicBezTo>
                      <a:pt x="100384" y="45230"/>
                      <a:pt x="95213" y="45472"/>
                      <a:pt x="89934" y="45957"/>
                    </a:cubicBezTo>
                    <a:cubicBezTo>
                      <a:pt x="85005" y="46371"/>
                      <a:pt x="80147" y="47377"/>
                      <a:pt x="75469" y="48953"/>
                    </a:cubicBezTo>
                    <a:cubicBezTo>
                      <a:pt x="71443" y="50271"/>
                      <a:pt x="67793" y="52507"/>
                      <a:pt x="64819" y="55478"/>
                    </a:cubicBezTo>
                    <a:cubicBezTo>
                      <a:pt x="61962" y="58602"/>
                      <a:pt x="60474" y="62704"/>
                      <a:pt x="60679" y="66896"/>
                    </a:cubicBezTo>
                    <a:cubicBezTo>
                      <a:pt x="60572" y="70170"/>
                      <a:pt x="61405" y="73408"/>
                      <a:pt x="63084" y="76240"/>
                    </a:cubicBezTo>
                    <a:cubicBezTo>
                      <a:pt x="64577" y="78694"/>
                      <a:pt x="66617" y="80785"/>
                      <a:pt x="69050" y="82357"/>
                    </a:cubicBezTo>
                    <a:cubicBezTo>
                      <a:pt x="71450" y="83917"/>
                      <a:pt x="74113" y="85045"/>
                      <a:pt x="76916" y="85690"/>
                    </a:cubicBezTo>
                    <a:cubicBezTo>
                      <a:pt x="79597" y="86330"/>
                      <a:pt x="82346" y="86663"/>
                      <a:pt x="85106" y="86683"/>
                    </a:cubicBezTo>
                    <a:cubicBezTo>
                      <a:pt x="89387" y="86761"/>
                      <a:pt x="93623" y="85824"/>
                      <a:pt x="97455" y="83953"/>
                    </a:cubicBezTo>
                    <a:cubicBezTo>
                      <a:pt x="100730" y="82448"/>
                      <a:pt x="103470" y="80014"/>
                      <a:pt x="105320" y="76967"/>
                    </a:cubicBezTo>
                    <a:lnTo>
                      <a:pt x="105718" y="76967"/>
                    </a:lnTo>
                    <a:lnTo>
                      <a:pt x="105718" y="81559"/>
                    </a:lnTo>
                    <a:cubicBezTo>
                      <a:pt x="105718" y="83517"/>
                      <a:pt x="107337" y="85105"/>
                      <a:pt x="109334" y="85105"/>
                    </a:cubicBezTo>
                    <a:lnTo>
                      <a:pt x="117290" y="85105"/>
                    </a:lnTo>
                    <a:cubicBezTo>
                      <a:pt x="119287" y="85105"/>
                      <a:pt x="120906" y="83517"/>
                      <a:pt x="120906" y="81559"/>
                    </a:cubicBezTo>
                    <a:lnTo>
                      <a:pt x="120906" y="46276"/>
                    </a:lnTo>
                    <a:cubicBezTo>
                      <a:pt x="120906" y="43043"/>
                      <a:pt x="120475" y="39824"/>
                      <a:pt x="119622" y="36702"/>
                    </a:cubicBezTo>
                    <a:cubicBezTo>
                      <a:pt x="118778" y="33530"/>
                      <a:pt x="117228" y="30581"/>
                      <a:pt x="115084" y="28067"/>
                    </a:cubicBezTo>
                    <a:close/>
                    <a:moveTo>
                      <a:pt x="105447" y="58208"/>
                    </a:moveTo>
                    <a:cubicBezTo>
                      <a:pt x="105692" y="62606"/>
                      <a:pt x="104129" y="66917"/>
                      <a:pt x="101108" y="70176"/>
                    </a:cubicBezTo>
                    <a:cubicBezTo>
                      <a:pt x="98215" y="73107"/>
                      <a:pt x="93966" y="74573"/>
                      <a:pt x="88361" y="74573"/>
                    </a:cubicBezTo>
                    <a:cubicBezTo>
                      <a:pt x="86994" y="74569"/>
                      <a:pt x="85632" y="74433"/>
                      <a:pt x="84292" y="74165"/>
                    </a:cubicBezTo>
                    <a:cubicBezTo>
                      <a:pt x="83020" y="73921"/>
                      <a:pt x="81799" y="73471"/>
                      <a:pt x="80676" y="72836"/>
                    </a:cubicBezTo>
                    <a:cubicBezTo>
                      <a:pt x="79607" y="72235"/>
                      <a:pt x="78701" y="71389"/>
                      <a:pt x="78037" y="70371"/>
                    </a:cubicBezTo>
                    <a:cubicBezTo>
                      <a:pt x="77316" y="69242"/>
                      <a:pt x="76957" y="67926"/>
                      <a:pt x="77006" y="66595"/>
                    </a:cubicBezTo>
                    <a:cubicBezTo>
                      <a:pt x="76902" y="64444"/>
                      <a:pt x="77800" y="62363"/>
                      <a:pt x="79447" y="60939"/>
                    </a:cubicBezTo>
                    <a:cubicBezTo>
                      <a:pt x="81237" y="59472"/>
                      <a:pt x="83318" y="58385"/>
                      <a:pt x="85558" y="57747"/>
                    </a:cubicBezTo>
                    <a:cubicBezTo>
                      <a:pt x="88157" y="56961"/>
                      <a:pt x="90838" y="56467"/>
                      <a:pt x="93550" y="56276"/>
                    </a:cubicBezTo>
                    <a:cubicBezTo>
                      <a:pt x="96443" y="56063"/>
                      <a:pt x="99209" y="55957"/>
                      <a:pt x="101831" y="55957"/>
                    </a:cubicBezTo>
                    <a:lnTo>
                      <a:pt x="105447" y="55957"/>
                    </a:lnTo>
                    <a:close/>
                    <a:moveTo>
                      <a:pt x="194151" y="35638"/>
                    </a:moveTo>
                    <a:cubicBezTo>
                      <a:pt x="195057" y="38751"/>
                      <a:pt x="195513" y="41974"/>
                      <a:pt x="195507" y="45212"/>
                    </a:cubicBezTo>
                    <a:lnTo>
                      <a:pt x="195507" y="81559"/>
                    </a:lnTo>
                    <a:cubicBezTo>
                      <a:pt x="195507" y="83517"/>
                      <a:pt x="193889" y="85105"/>
                      <a:pt x="191891" y="85105"/>
                    </a:cubicBezTo>
                    <a:lnTo>
                      <a:pt x="182851" y="85105"/>
                    </a:lnTo>
                    <a:cubicBezTo>
                      <a:pt x="180853" y="85105"/>
                      <a:pt x="179235" y="83517"/>
                      <a:pt x="179235" y="81559"/>
                    </a:cubicBezTo>
                    <a:lnTo>
                      <a:pt x="179235" y="49733"/>
                    </a:lnTo>
                    <a:cubicBezTo>
                      <a:pt x="179231" y="47777"/>
                      <a:pt x="179098" y="45822"/>
                      <a:pt x="178837" y="43882"/>
                    </a:cubicBezTo>
                    <a:cubicBezTo>
                      <a:pt x="178587" y="41950"/>
                      <a:pt x="177974" y="40081"/>
                      <a:pt x="177029" y="38368"/>
                    </a:cubicBezTo>
                    <a:cubicBezTo>
                      <a:pt x="176139" y="36741"/>
                      <a:pt x="174861" y="35348"/>
                      <a:pt x="173304" y="34308"/>
                    </a:cubicBezTo>
                    <a:cubicBezTo>
                      <a:pt x="171413" y="33163"/>
                      <a:pt x="169213" y="32607"/>
                      <a:pt x="166994" y="32712"/>
                    </a:cubicBezTo>
                    <a:cubicBezTo>
                      <a:pt x="164639" y="32654"/>
                      <a:pt x="162307" y="33178"/>
                      <a:pt x="160214" y="34237"/>
                    </a:cubicBezTo>
                    <a:cubicBezTo>
                      <a:pt x="158369" y="35199"/>
                      <a:pt x="156759" y="36542"/>
                      <a:pt x="155494" y="38173"/>
                    </a:cubicBezTo>
                    <a:cubicBezTo>
                      <a:pt x="154236" y="39830"/>
                      <a:pt x="153298" y="41699"/>
                      <a:pt x="152728" y="43687"/>
                    </a:cubicBezTo>
                    <a:cubicBezTo>
                      <a:pt x="152134" y="45739"/>
                      <a:pt x="151847" y="47866"/>
                      <a:pt x="151878" y="49999"/>
                    </a:cubicBezTo>
                    <a:lnTo>
                      <a:pt x="151878" y="81559"/>
                    </a:lnTo>
                    <a:cubicBezTo>
                      <a:pt x="151878" y="83517"/>
                      <a:pt x="150259" y="85105"/>
                      <a:pt x="148262" y="85105"/>
                    </a:cubicBezTo>
                    <a:lnTo>
                      <a:pt x="139222" y="85105"/>
                    </a:lnTo>
                    <a:cubicBezTo>
                      <a:pt x="137225" y="85105"/>
                      <a:pt x="135606" y="83517"/>
                      <a:pt x="135606" y="81559"/>
                    </a:cubicBezTo>
                    <a:lnTo>
                      <a:pt x="135606" y="24822"/>
                    </a:lnTo>
                    <a:cubicBezTo>
                      <a:pt x="135606" y="22864"/>
                      <a:pt x="137225" y="21276"/>
                      <a:pt x="139222" y="21276"/>
                    </a:cubicBezTo>
                    <a:lnTo>
                      <a:pt x="147449" y="21276"/>
                    </a:lnTo>
                    <a:cubicBezTo>
                      <a:pt x="149446" y="21276"/>
                      <a:pt x="151065" y="22864"/>
                      <a:pt x="151065" y="24822"/>
                    </a:cubicBezTo>
                    <a:lnTo>
                      <a:pt x="151065" y="31524"/>
                    </a:lnTo>
                    <a:lnTo>
                      <a:pt x="151336" y="31524"/>
                    </a:lnTo>
                    <a:cubicBezTo>
                      <a:pt x="152987" y="28077"/>
                      <a:pt x="155578" y="25144"/>
                      <a:pt x="158821" y="23049"/>
                    </a:cubicBezTo>
                    <a:cubicBezTo>
                      <a:pt x="162551" y="20573"/>
                      <a:pt x="166975" y="19296"/>
                      <a:pt x="171478" y="19397"/>
                    </a:cubicBezTo>
                    <a:cubicBezTo>
                      <a:pt x="175218" y="19300"/>
                      <a:pt x="178931" y="20053"/>
                      <a:pt x="182326" y="21595"/>
                    </a:cubicBezTo>
                    <a:cubicBezTo>
                      <a:pt x="185246" y="22948"/>
                      <a:pt x="187817" y="24930"/>
                      <a:pt x="189848" y="27393"/>
                    </a:cubicBezTo>
                    <a:cubicBezTo>
                      <a:pt x="191824" y="29835"/>
                      <a:pt x="193287" y="32637"/>
                      <a:pt x="194151" y="35638"/>
                    </a:cubicBezTo>
                    <a:close/>
                    <a:moveTo>
                      <a:pt x="260797" y="75619"/>
                    </a:moveTo>
                    <a:lnTo>
                      <a:pt x="260797" y="81559"/>
                    </a:lnTo>
                    <a:cubicBezTo>
                      <a:pt x="260797" y="83517"/>
                      <a:pt x="259179" y="85105"/>
                      <a:pt x="257181" y="85105"/>
                    </a:cubicBezTo>
                    <a:lnTo>
                      <a:pt x="208272" y="85105"/>
                    </a:lnTo>
                    <a:cubicBezTo>
                      <a:pt x="206274" y="85105"/>
                      <a:pt x="204656" y="83517"/>
                      <a:pt x="204656" y="81559"/>
                    </a:cubicBezTo>
                    <a:lnTo>
                      <a:pt x="204656" y="74467"/>
                    </a:lnTo>
                    <a:cubicBezTo>
                      <a:pt x="204654" y="72223"/>
                      <a:pt x="205520" y="70063"/>
                      <a:pt x="207079" y="68421"/>
                    </a:cubicBezTo>
                    <a:lnTo>
                      <a:pt x="239787" y="34042"/>
                    </a:lnTo>
                    <a:lnTo>
                      <a:pt x="209899" y="34042"/>
                    </a:lnTo>
                    <a:cubicBezTo>
                      <a:pt x="207902" y="34042"/>
                      <a:pt x="206283" y="32454"/>
                      <a:pt x="206283" y="30496"/>
                    </a:cubicBezTo>
                    <a:lnTo>
                      <a:pt x="206283" y="24822"/>
                    </a:lnTo>
                    <a:cubicBezTo>
                      <a:pt x="206283" y="22864"/>
                      <a:pt x="207902" y="21276"/>
                      <a:pt x="209899" y="21276"/>
                    </a:cubicBezTo>
                    <a:lnTo>
                      <a:pt x="255553" y="21276"/>
                    </a:lnTo>
                    <a:cubicBezTo>
                      <a:pt x="257551" y="21276"/>
                      <a:pt x="259170" y="22864"/>
                      <a:pt x="259170" y="24822"/>
                    </a:cubicBezTo>
                    <a:lnTo>
                      <a:pt x="259170" y="31914"/>
                    </a:lnTo>
                    <a:cubicBezTo>
                      <a:pt x="259162" y="34146"/>
                      <a:pt x="258296" y="36292"/>
                      <a:pt x="256747" y="37925"/>
                    </a:cubicBezTo>
                    <a:lnTo>
                      <a:pt x="223912" y="72073"/>
                    </a:lnTo>
                    <a:lnTo>
                      <a:pt x="257181" y="72073"/>
                    </a:lnTo>
                    <a:cubicBezTo>
                      <a:pt x="259179" y="72073"/>
                      <a:pt x="260797" y="73661"/>
                      <a:pt x="260797" y="75619"/>
                    </a:cubicBezTo>
                    <a:close/>
                    <a:moveTo>
                      <a:pt x="321349" y="28067"/>
                    </a:moveTo>
                    <a:cubicBezTo>
                      <a:pt x="318937" y="25321"/>
                      <a:pt x="315894" y="23176"/>
                      <a:pt x="312472" y="21808"/>
                    </a:cubicBezTo>
                    <a:cubicBezTo>
                      <a:pt x="307906" y="20101"/>
                      <a:pt x="303035" y="19317"/>
                      <a:pt x="298152" y="19503"/>
                    </a:cubicBezTo>
                    <a:cubicBezTo>
                      <a:pt x="293140" y="19513"/>
                      <a:pt x="288167" y="20371"/>
                      <a:pt x="283452" y="22039"/>
                    </a:cubicBezTo>
                    <a:cubicBezTo>
                      <a:pt x="279892" y="23262"/>
                      <a:pt x="276543" y="25014"/>
                      <a:pt x="273526" y="27234"/>
                    </a:cubicBezTo>
                    <a:cubicBezTo>
                      <a:pt x="271949" y="28436"/>
                      <a:pt x="271667" y="30664"/>
                      <a:pt x="272893" y="32210"/>
                    </a:cubicBezTo>
                    <a:cubicBezTo>
                      <a:pt x="272927" y="32254"/>
                      <a:pt x="272963" y="32297"/>
                      <a:pt x="273001" y="32340"/>
                    </a:cubicBezTo>
                    <a:lnTo>
                      <a:pt x="276617" y="36613"/>
                    </a:lnTo>
                    <a:cubicBezTo>
                      <a:pt x="277836" y="38020"/>
                      <a:pt x="279952" y="38274"/>
                      <a:pt x="281481" y="37198"/>
                    </a:cubicBezTo>
                    <a:cubicBezTo>
                      <a:pt x="283172" y="35989"/>
                      <a:pt x="284991" y="34960"/>
                      <a:pt x="286905" y="34131"/>
                    </a:cubicBezTo>
                    <a:cubicBezTo>
                      <a:pt x="290006" y="32725"/>
                      <a:pt x="293380" y="31999"/>
                      <a:pt x="296796" y="32003"/>
                    </a:cubicBezTo>
                    <a:cubicBezTo>
                      <a:pt x="300524" y="31873"/>
                      <a:pt x="304207" y="32836"/>
                      <a:pt x="307373" y="34769"/>
                    </a:cubicBezTo>
                    <a:cubicBezTo>
                      <a:pt x="310342" y="36747"/>
                      <a:pt x="312014" y="40123"/>
                      <a:pt x="311766" y="43634"/>
                    </a:cubicBezTo>
                    <a:lnTo>
                      <a:pt x="311766" y="45230"/>
                    </a:lnTo>
                    <a:cubicBezTo>
                      <a:pt x="306704" y="45230"/>
                      <a:pt x="301533" y="45472"/>
                      <a:pt x="296253" y="45957"/>
                    </a:cubicBezTo>
                    <a:cubicBezTo>
                      <a:pt x="291324" y="46371"/>
                      <a:pt x="286466" y="47377"/>
                      <a:pt x="281789" y="48953"/>
                    </a:cubicBezTo>
                    <a:cubicBezTo>
                      <a:pt x="277762" y="50271"/>
                      <a:pt x="274113" y="52507"/>
                      <a:pt x="271139" y="55478"/>
                    </a:cubicBezTo>
                    <a:cubicBezTo>
                      <a:pt x="268282" y="58602"/>
                      <a:pt x="266794" y="62704"/>
                      <a:pt x="266998" y="66896"/>
                    </a:cubicBezTo>
                    <a:cubicBezTo>
                      <a:pt x="266892" y="70170"/>
                      <a:pt x="267725" y="73408"/>
                      <a:pt x="269403" y="76240"/>
                    </a:cubicBezTo>
                    <a:cubicBezTo>
                      <a:pt x="270897" y="78694"/>
                      <a:pt x="272936" y="80785"/>
                      <a:pt x="275370" y="82357"/>
                    </a:cubicBezTo>
                    <a:cubicBezTo>
                      <a:pt x="277769" y="83917"/>
                      <a:pt x="280432" y="85045"/>
                      <a:pt x="283235" y="85690"/>
                    </a:cubicBezTo>
                    <a:cubicBezTo>
                      <a:pt x="285916" y="86330"/>
                      <a:pt x="288665" y="86663"/>
                      <a:pt x="291426" y="86683"/>
                    </a:cubicBezTo>
                    <a:cubicBezTo>
                      <a:pt x="295698" y="86763"/>
                      <a:pt x="299929" y="85833"/>
                      <a:pt x="303757" y="83970"/>
                    </a:cubicBezTo>
                    <a:cubicBezTo>
                      <a:pt x="307031" y="82465"/>
                      <a:pt x="309772" y="80032"/>
                      <a:pt x="311622" y="76985"/>
                    </a:cubicBezTo>
                    <a:lnTo>
                      <a:pt x="312020" y="76985"/>
                    </a:lnTo>
                    <a:lnTo>
                      <a:pt x="312020" y="81559"/>
                    </a:lnTo>
                    <a:cubicBezTo>
                      <a:pt x="312020" y="83517"/>
                      <a:pt x="313638" y="85105"/>
                      <a:pt x="315636" y="85105"/>
                    </a:cubicBezTo>
                    <a:lnTo>
                      <a:pt x="323645" y="85105"/>
                    </a:lnTo>
                    <a:cubicBezTo>
                      <a:pt x="325643" y="85105"/>
                      <a:pt x="327262" y="83517"/>
                      <a:pt x="327262" y="81559"/>
                    </a:cubicBezTo>
                    <a:lnTo>
                      <a:pt x="327262" y="46276"/>
                    </a:lnTo>
                    <a:cubicBezTo>
                      <a:pt x="327262" y="43043"/>
                      <a:pt x="326831" y="39824"/>
                      <a:pt x="325978" y="36702"/>
                    </a:cubicBezTo>
                    <a:cubicBezTo>
                      <a:pt x="325106" y="33522"/>
                      <a:pt x="323526" y="30573"/>
                      <a:pt x="321349" y="28067"/>
                    </a:cubicBezTo>
                    <a:close/>
                    <a:moveTo>
                      <a:pt x="311712" y="58208"/>
                    </a:moveTo>
                    <a:cubicBezTo>
                      <a:pt x="311967" y="62618"/>
                      <a:pt x="310403" y="66944"/>
                      <a:pt x="307373" y="70212"/>
                    </a:cubicBezTo>
                    <a:cubicBezTo>
                      <a:pt x="304480" y="73143"/>
                      <a:pt x="300231" y="74609"/>
                      <a:pt x="294626" y="74609"/>
                    </a:cubicBezTo>
                    <a:cubicBezTo>
                      <a:pt x="293259" y="74605"/>
                      <a:pt x="291897" y="74468"/>
                      <a:pt x="290558" y="74201"/>
                    </a:cubicBezTo>
                    <a:cubicBezTo>
                      <a:pt x="289287" y="73956"/>
                      <a:pt x="288064" y="73507"/>
                      <a:pt x="286942" y="72871"/>
                    </a:cubicBezTo>
                    <a:cubicBezTo>
                      <a:pt x="285871" y="72270"/>
                      <a:pt x="284967" y="71425"/>
                      <a:pt x="284302" y="70407"/>
                    </a:cubicBezTo>
                    <a:cubicBezTo>
                      <a:pt x="283580" y="69277"/>
                      <a:pt x="283222" y="67962"/>
                      <a:pt x="283271" y="66630"/>
                    </a:cubicBezTo>
                    <a:cubicBezTo>
                      <a:pt x="283157" y="64485"/>
                      <a:pt x="284041" y="62405"/>
                      <a:pt x="285676" y="60974"/>
                    </a:cubicBezTo>
                    <a:cubicBezTo>
                      <a:pt x="287466" y="59507"/>
                      <a:pt x="289547" y="58420"/>
                      <a:pt x="291787" y="57783"/>
                    </a:cubicBezTo>
                    <a:cubicBezTo>
                      <a:pt x="294385" y="56996"/>
                      <a:pt x="297067" y="56503"/>
                      <a:pt x="299779" y="56311"/>
                    </a:cubicBezTo>
                    <a:cubicBezTo>
                      <a:pt x="302672" y="56098"/>
                      <a:pt x="305438" y="55992"/>
                      <a:pt x="308060" y="55992"/>
                    </a:cubicBezTo>
                    <a:lnTo>
                      <a:pt x="311676" y="55992"/>
                    </a:lnTo>
                    <a:close/>
                    <a:moveTo>
                      <a:pt x="382227" y="14592"/>
                    </a:moveTo>
                    <a:lnTo>
                      <a:pt x="361868" y="14592"/>
                    </a:lnTo>
                    <a:lnTo>
                      <a:pt x="361868" y="81559"/>
                    </a:lnTo>
                    <a:cubicBezTo>
                      <a:pt x="361868" y="83517"/>
                      <a:pt x="360250" y="85105"/>
                      <a:pt x="358252" y="85105"/>
                    </a:cubicBezTo>
                    <a:lnTo>
                      <a:pt x="348398" y="85105"/>
                    </a:lnTo>
                    <a:cubicBezTo>
                      <a:pt x="346400" y="85105"/>
                      <a:pt x="344782" y="83517"/>
                      <a:pt x="344782" y="81559"/>
                    </a:cubicBezTo>
                    <a:lnTo>
                      <a:pt x="344782" y="14627"/>
                    </a:lnTo>
                    <a:lnTo>
                      <a:pt x="324387" y="14627"/>
                    </a:lnTo>
                    <a:cubicBezTo>
                      <a:pt x="322389" y="14627"/>
                      <a:pt x="320771" y="13040"/>
                      <a:pt x="320771" y="11081"/>
                    </a:cubicBezTo>
                    <a:lnTo>
                      <a:pt x="320771" y="3546"/>
                    </a:lnTo>
                    <a:cubicBezTo>
                      <a:pt x="320771" y="1588"/>
                      <a:pt x="322389" y="0"/>
                      <a:pt x="324387" y="0"/>
                    </a:cubicBezTo>
                    <a:lnTo>
                      <a:pt x="382245" y="0"/>
                    </a:lnTo>
                    <a:cubicBezTo>
                      <a:pt x="384243" y="0"/>
                      <a:pt x="385861" y="1588"/>
                      <a:pt x="385861" y="3546"/>
                    </a:cubicBezTo>
                    <a:lnTo>
                      <a:pt x="385861" y="11081"/>
                    </a:lnTo>
                    <a:cubicBezTo>
                      <a:pt x="385861" y="13040"/>
                      <a:pt x="384243" y="14627"/>
                      <a:pt x="382245" y="14627"/>
                    </a:cubicBezTo>
                    <a:close/>
                    <a:moveTo>
                      <a:pt x="433396" y="28085"/>
                    </a:moveTo>
                    <a:cubicBezTo>
                      <a:pt x="430608" y="25218"/>
                      <a:pt x="427205" y="22995"/>
                      <a:pt x="423433" y="21578"/>
                    </a:cubicBezTo>
                    <a:cubicBezTo>
                      <a:pt x="419425" y="20126"/>
                      <a:pt x="415176" y="19422"/>
                      <a:pt x="410903" y="19503"/>
                    </a:cubicBezTo>
                    <a:cubicBezTo>
                      <a:pt x="406240" y="19461"/>
                      <a:pt x="401611" y="20298"/>
                      <a:pt x="397270" y="21968"/>
                    </a:cubicBezTo>
                    <a:cubicBezTo>
                      <a:pt x="388948" y="25120"/>
                      <a:pt x="382355" y="31552"/>
                      <a:pt x="379099" y="39698"/>
                    </a:cubicBezTo>
                    <a:cubicBezTo>
                      <a:pt x="377297" y="44160"/>
                      <a:pt x="376400" y="48924"/>
                      <a:pt x="376459" y="53723"/>
                    </a:cubicBezTo>
                    <a:cubicBezTo>
                      <a:pt x="376380" y="58529"/>
                      <a:pt x="377277" y="63303"/>
                      <a:pt x="379099" y="67765"/>
                    </a:cubicBezTo>
                    <a:cubicBezTo>
                      <a:pt x="380772" y="71651"/>
                      <a:pt x="383269" y="75144"/>
                      <a:pt x="386422" y="78013"/>
                    </a:cubicBezTo>
                    <a:cubicBezTo>
                      <a:pt x="389629" y="80895"/>
                      <a:pt x="393383" y="83130"/>
                      <a:pt x="397469" y="84591"/>
                    </a:cubicBezTo>
                    <a:cubicBezTo>
                      <a:pt x="401950" y="86175"/>
                      <a:pt x="406683" y="86962"/>
                      <a:pt x="411446" y="86913"/>
                    </a:cubicBezTo>
                    <a:cubicBezTo>
                      <a:pt x="422186" y="86913"/>
                      <a:pt x="430689" y="83616"/>
                      <a:pt x="436958" y="77020"/>
                    </a:cubicBezTo>
                    <a:cubicBezTo>
                      <a:pt x="438281" y="75554"/>
                      <a:pt x="438144" y="73313"/>
                      <a:pt x="436648" y="72014"/>
                    </a:cubicBezTo>
                    <a:cubicBezTo>
                      <a:pt x="436601" y="71974"/>
                      <a:pt x="436554" y="71934"/>
                      <a:pt x="436506" y="71896"/>
                    </a:cubicBezTo>
                    <a:lnTo>
                      <a:pt x="431316" y="67818"/>
                    </a:lnTo>
                    <a:cubicBezTo>
                      <a:pt x="429893" y="66706"/>
                      <a:pt x="427848" y="66805"/>
                      <a:pt x="426543" y="68049"/>
                    </a:cubicBezTo>
                    <a:cubicBezTo>
                      <a:pt x="425104" y="69508"/>
                      <a:pt x="423437" y="70734"/>
                      <a:pt x="421607" y="71683"/>
                    </a:cubicBezTo>
                    <a:cubicBezTo>
                      <a:pt x="418409" y="73236"/>
                      <a:pt x="414868" y="73991"/>
                      <a:pt x="411301" y="73882"/>
                    </a:cubicBezTo>
                    <a:cubicBezTo>
                      <a:pt x="408987" y="73882"/>
                      <a:pt x="406692" y="73480"/>
                      <a:pt x="404521" y="72694"/>
                    </a:cubicBezTo>
                    <a:cubicBezTo>
                      <a:pt x="402412" y="71923"/>
                      <a:pt x="400447" y="70821"/>
                      <a:pt x="398699" y="69431"/>
                    </a:cubicBezTo>
                    <a:cubicBezTo>
                      <a:pt x="396994" y="68079"/>
                      <a:pt x="395585" y="66402"/>
                      <a:pt x="394558" y="64502"/>
                    </a:cubicBezTo>
                    <a:cubicBezTo>
                      <a:pt x="393506" y="62548"/>
                      <a:pt x="392889" y="60396"/>
                      <a:pt x="392750" y="58191"/>
                    </a:cubicBezTo>
                    <a:lnTo>
                      <a:pt x="438748" y="58191"/>
                    </a:lnTo>
                    <a:cubicBezTo>
                      <a:pt x="440745" y="58191"/>
                      <a:pt x="442364" y="56603"/>
                      <a:pt x="442364" y="54644"/>
                    </a:cubicBezTo>
                    <a:cubicBezTo>
                      <a:pt x="442364" y="54308"/>
                      <a:pt x="442364" y="54042"/>
                      <a:pt x="442364" y="53882"/>
                    </a:cubicBezTo>
                    <a:cubicBezTo>
                      <a:pt x="442465" y="48756"/>
                      <a:pt x="441662" y="43652"/>
                      <a:pt x="439995" y="38794"/>
                    </a:cubicBezTo>
                    <a:cubicBezTo>
                      <a:pt x="438578" y="34828"/>
                      <a:pt x="436337" y="31193"/>
                      <a:pt x="433414" y="28120"/>
                    </a:cubicBezTo>
                    <a:close/>
                    <a:moveTo>
                      <a:pt x="392732" y="46808"/>
                    </a:moveTo>
                    <a:cubicBezTo>
                      <a:pt x="392982" y="42510"/>
                      <a:pt x="395014" y="38500"/>
                      <a:pt x="398355" y="35709"/>
                    </a:cubicBezTo>
                    <a:cubicBezTo>
                      <a:pt x="401796" y="32803"/>
                      <a:pt x="406218" y="31260"/>
                      <a:pt x="410759" y="31382"/>
                    </a:cubicBezTo>
                    <a:cubicBezTo>
                      <a:pt x="413107" y="31334"/>
                      <a:pt x="415440" y="31763"/>
                      <a:pt x="417611" y="32641"/>
                    </a:cubicBezTo>
                    <a:cubicBezTo>
                      <a:pt x="419448" y="33420"/>
                      <a:pt x="421088" y="34582"/>
                      <a:pt x="422421" y="36046"/>
                    </a:cubicBezTo>
                    <a:cubicBezTo>
                      <a:pt x="423694" y="37470"/>
                      <a:pt x="424643" y="39145"/>
                      <a:pt x="425205" y="40957"/>
                    </a:cubicBezTo>
                    <a:cubicBezTo>
                      <a:pt x="425795" y="42853"/>
                      <a:pt x="426093" y="44825"/>
                      <a:pt x="426091" y="46808"/>
                    </a:cubicBezTo>
                    <a:close/>
                    <a:moveTo>
                      <a:pt x="468129" y="45815"/>
                    </a:moveTo>
                    <a:cubicBezTo>
                      <a:pt x="467411" y="48210"/>
                      <a:pt x="467046" y="50694"/>
                      <a:pt x="467044" y="53191"/>
                    </a:cubicBezTo>
                    <a:cubicBezTo>
                      <a:pt x="467046" y="55691"/>
                      <a:pt x="467431" y="58177"/>
                      <a:pt x="468183" y="60566"/>
                    </a:cubicBezTo>
                    <a:cubicBezTo>
                      <a:pt x="468928" y="62951"/>
                      <a:pt x="470103" y="65185"/>
                      <a:pt x="471654" y="67162"/>
                    </a:cubicBezTo>
                    <a:cubicBezTo>
                      <a:pt x="473184" y="69111"/>
                      <a:pt x="475121" y="70718"/>
                      <a:pt x="477332" y="71878"/>
                    </a:cubicBezTo>
                    <a:cubicBezTo>
                      <a:pt x="479838" y="73106"/>
                      <a:pt x="482613" y="73715"/>
                      <a:pt x="485414" y="73651"/>
                    </a:cubicBezTo>
                    <a:cubicBezTo>
                      <a:pt x="488018" y="73643"/>
                      <a:pt x="490596" y="73144"/>
                      <a:pt x="493008" y="72180"/>
                    </a:cubicBezTo>
                    <a:cubicBezTo>
                      <a:pt x="494369" y="71681"/>
                      <a:pt x="495650" y="70988"/>
                      <a:pt x="496805" y="70123"/>
                    </a:cubicBezTo>
                    <a:cubicBezTo>
                      <a:pt x="498246" y="69014"/>
                      <a:pt x="500303" y="69136"/>
                      <a:pt x="501596" y="70407"/>
                    </a:cubicBezTo>
                    <a:lnTo>
                      <a:pt x="506623" y="75389"/>
                    </a:lnTo>
                    <a:cubicBezTo>
                      <a:pt x="508020" y="76788"/>
                      <a:pt x="507995" y="79033"/>
                      <a:pt x="506568" y="80403"/>
                    </a:cubicBezTo>
                    <a:cubicBezTo>
                      <a:pt x="506455" y="80513"/>
                      <a:pt x="506333" y="80614"/>
                      <a:pt x="506207" y="80708"/>
                    </a:cubicBezTo>
                    <a:cubicBezTo>
                      <a:pt x="503994" y="82329"/>
                      <a:pt x="501560" y="83637"/>
                      <a:pt x="498975" y="84591"/>
                    </a:cubicBezTo>
                    <a:cubicBezTo>
                      <a:pt x="494610" y="86163"/>
                      <a:pt x="489992" y="86950"/>
                      <a:pt x="485342" y="86913"/>
                    </a:cubicBezTo>
                    <a:cubicBezTo>
                      <a:pt x="480700" y="86932"/>
                      <a:pt x="476088" y="86170"/>
                      <a:pt x="471709" y="84662"/>
                    </a:cubicBezTo>
                    <a:cubicBezTo>
                      <a:pt x="467538" y="83218"/>
                      <a:pt x="463712" y="80956"/>
                      <a:pt x="460463" y="78013"/>
                    </a:cubicBezTo>
                    <a:cubicBezTo>
                      <a:pt x="457201" y="75027"/>
                      <a:pt x="454613" y="71403"/>
                      <a:pt x="452869" y="67375"/>
                    </a:cubicBezTo>
                    <a:cubicBezTo>
                      <a:pt x="450948" y="62887"/>
                      <a:pt x="450001" y="58057"/>
                      <a:pt x="450084" y="53191"/>
                    </a:cubicBezTo>
                    <a:cubicBezTo>
                      <a:pt x="450012" y="48394"/>
                      <a:pt x="450961" y="43636"/>
                      <a:pt x="452869" y="39219"/>
                    </a:cubicBezTo>
                    <a:cubicBezTo>
                      <a:pt x="454617" y="35211"/>
                      <a:pt x="457175" y="31592"/>
                      <a:pt x="460390" y="28581"/>
                    </a:cubicBezTo>
                    <a:cubicBezTo>
                      <a:pt x="463587" y="25640"/>
                      <a:pt x="467340" y="23339"/>
                      <a:pt x="471438" y="21808"/>
                    </a:cubicBezTo>
                    <a:cubicBezTo>
                      <a:pt x="475755" y="20225"/>
                      <a:pt x="480335" y="19443"/>
                      <a:pt x="484944" y="19503"/>
                    </a:cubicBezTo>
                    <a:cubicBezTo>
                      <a:pt x="489705" y="19497"/>
                      <a:pt x="494422" y="20401"/>
                      <a:pt x="498830" y="22163"/>
                    </a:cubicBezTo>
                    <a:cubicBezTo>
                      <a:pt x="501603" y="23227"/>
                      <a:pt x="504191" y="24711"/>
                      <a:pt x="506496" y="26560"/>
                    </a:cubicBezTo>
                    <a:cubicBezTo>
                      <a:pt x="508040" y="27802"/>
                      <a:pt x="508264" y="30036"/>
                      <a:pt x="506999" y="31551"/>
                    </a:cubicBezTo>
                    <a:cubicBezTo>
                      <a:pt x="506872" y="31700"/>
                      <a:pt x="506735" y="31840"/>
                      <a:pt x="506587" y="31968"/>
                    </a:cubicBezTo>
                    <a:lnTo>
                      <a:pt x="500981" y="36790"/>
                    </a:lnTo>
                    <a:cubicBezTo>
                      <a:pt x="499620" y="37956"/>
                      <a:pt x="497588" y="37956"/>
                      <a:pt x="496226" y="36790"/>
                    </a:cubicBezTo>
                    <a:cubicBezTo>
                      <a:pt x="495122" y="35903"/>
                      <a:pt x="493906" y="35158"/>
                      <a:pt x="492610" y="34574"/>
                    </a:cubicBezTo>
                    <a:cubicBezTo>
                      <a:pt x="490207" y="33418"/>
                      <a:pt x="487567" y="32812"/>
                      <a:pt x="484890" y="32801"/>
                    </a:cubicBezTo>
                    <a:cubicBezTo>
                      <a:pt x="482158" y="32740"/>
                      <a:pt x="479455" y="33350"/>
                      <a:pt x="477024" y="34574"/>
                    </a:cubicBezTo>
                    <a:cubicBezTo>
                      <a:pt x="474822" y="35734"/>
                      <a:pt x="472900" y="37342"/>
                      <a:pt x="471383" y="39290"/>
                    </a:cubicBezTo>
                    <a:cubicBezTo>
                      <a:pt x="469913" y="41259"/>
                      <a:pt x="468812" y="43468"/>
                      <a:pt x="468129" y="45815"/>
                    </a:cubicBezTo>
                    <a:close/>
                    <a:moveTo>
                      <a:pt x="576306" y="45212"/>
                    </a:moveTo>
                    <a:lnTo>
                      <a:pt x="576306" y="81559"/>
                    </a:lnTo>
                    <a:cubicBezTo>
                      <a:pt x="576306" y="83517"/>
                      <a:pt x="574688" y="85105"/>
                      <a:pt x="572690" y="85105"/>
                    </a:cubicBezTo>
                    <a:lnTo>
                      <a:pt x="563649" y="85105"/>
                    </a:lnTo>
                    <a:cubicBezTo>
                      <a:pt x="561651" y="85105"/>
                      <a:pt x="560033" y="83517"/>
                      <a:pt x="560033" y="81559"/>
                    </a:cubicBezTo>
                    <a:lnTo>
                      <a:pt x="560033" y="49999"/>
                    </a:lnTo>
                    <a:cubicBezTo>
                      <a:pt x="560031" y="48066"/>
                      <a:pt x="559899" y="46135"/>
                      <a:pt x="559635" y="44219"/>
                    </a:cubicBezTo>
                    <a:cubicBezTo>
                      <a:pt x="559388" y="42318"/>
                      <a:pt x="558813" y="40471"/>
                      <a:pt x="557936" y="38758"/>
                    </a:cubicBezTo>
                    <a:cubicBezTo>
                      <a:pt x="557097" y="37133"/>
                      <a:pt x="555853" y="35743"/>
                      <a:pt x="554320" y="34716"/>
                    </a:cubicBezTo>
                    <a:cubicBezTo>
                      <a:pt x="552439" y="33560"/>
                      <a:pt x="550244" y="32996"/>
                      <a:pt x="548028" y="33102"/>
                    </a:cubicBezTo>
                    <a:cubicBezTo>
                      <a:pt x="545679" y="33046"/>
                      <a:pt x="543352" y="33551"/>
                      <a:pt x="541247" y="34574"/>
                    </a:cubicBezTo>
                    <a:cubicBezTo>
                      <a:pt x="539387" y="35519"/>
                      <a:pt x="537761" y="36857"/>
                      <a:pt x="536492" y="38492"/>
                    </a:cubicBezTo>
                    <a:cubicBezTo>
                      <a:pt x="535223" y="40159"/>
                      <a:pt x="534261" y="42031"/>
                      <a:pt x="533653" y="44024"/>
                    </a:cubicBezTo>
                    <a:cubicBezTo>
                      <a:pt x="533019" y="46046"/>
                      <a:pt x="532697" y="48150"/>
                      <a:pt x="532695" y="50265"/>
                    </a:cubicBezTo>
                    <a:lnTo>
                      <a:pt x="532695" y="81559"/>
                    </a:lnTo>
                    <a:cubicBezTo>
                      <a:pt x="532695" y="83517"/>
                      <a:pt x="531077" y="85105"/>
                      <a:pt x="529079" y="85105"/>
                    </a:cubicBezTo>
                    <a:lnTo>
                      <a:pt x="520039" y="85105"/>
                    </a:lnTo>
                    <a:cubicBezTo>
                      <a:pt x="518041" y="85105"/>
                      <a:pt x="516422" y="83517"/>
                      <a:pt x="516422" y="81559"/>
                    </a:cubicBezTo>
                    <a:lnTo>
                      <a:pt x="516422" y="3546"/>
                    </a:lnTo>
                    <a:cubicBezTo>
                      <a:pt x="516422" y="1588"/>
                      <a:pt x="518041" y="0"/>
                      <a:pt x="520039" y="0"/>
                    </a:cubicBezTo>
                    <a:lnTo>
                      <a:pt x="529079" y="0"/>
                    </a:lnTo>
                    <a:cubicBezTo>
                      <a:pt x="531077" y="0"/>
                      <a:pt x="532695" y="1588"/>
                      <a:pt x="532695" y="3546"/>
                    </a:cubicBezTo>
                    <a:lnTo>
                      <a:pt x="532695" y="30141"/>
                    </a:lnTo>
                    <a:lnTo>
                      <a:pt x="532966" y="30141"/>
                    </a:lnTo>
                    <a:cubicBezTo>
                      <a:pt x="533679" y="28694"/>
                      <a:pt x="534619" y="27366"/>
                      <a:pt x="535751" y="26205"/>
                    </a:cubicBezTo>
                    <a:cubicBezTo>
                      <a:pt x="537016" y="24852"/>
                      <a:pt x="538448" y="23661"/>
                      <a:pt x="540018" y="22659"/>
                    </a:cubicBezTo>
                    <a:cubicBezTo>
                      <a:pt x="541757" y="21604"/>
                      <a:pt x="543629" y="20775"/>
                      <a:pt x="545587" y="20195"/>
                    </a:cubicBezTo>
                    <a:cubicBezTo>
                      <a:pt x="547789" y="19569"/>
                      <a:pt x="550073" y="19258"/>
                      <a:pt x="552367" y="19273"/>
                    </a:cubicBezTo>
                    <a:cubicBezTo>
                      <a:pt x="556108" y="19176"/>
                      <a:pt x="559820" y="19929"/>
                      <a:pt x="563215" y="21471"/>
                    </a:cubicBezTo>
                    <a:cubicBezTo>
                      <a:pt x="566114" y="22825"/>
                      <a:pt x="568667" y="24801"/>
                      <a:pt x="570683" y="27251"/>
                    </a:cubicBezTo>
                    <a:cubicBezTo>
                      <a:pt x="572670" y="29737"/>
                      <a:pt x="574127" y="32589"/>
                      <a:pt x="574968" y="35638"/>
                    </a:cubicBezTo>
                    <a:cubicBezTo>
                      <a:pt x="575867" y="38752"/>
                      <a:pt x="576319" y="41975"/>
                      <a:pt x="576306" y="45212"/>
                    </a:cubicBezTo>
                    <a:close/>
                    <a:moveTo>
                      <a:pt x="56050" y="73758"/>
                    </a:moveTo>
                    <a:lnTo>
                      <a:pt x="56050" y="81559"/>
                    </a:lnTo>
                    <a:cubicBezTo>
                      <a:pt x="56050" y="83517"/>
                      <a:pt x="54431" y="85105"/>
                      <a:pt x="52434" y="85105"/>
                    </a:cubicBezTo>
                    <a:lnTo>
                      <a:pt x="21697" y="85105"/>
                    </a:lnTo>
                    <a:cubicBezTo>
                      <a:pt x="6093" y="85105"/>
                      <a:pt x="0" y="75584"/>
                      <a:pt x="0" y="63829"/>
                    </a:cubicBezTo>
                    <a:lnTo>
                      <a:pt x="0" y="3546"/>
                    </a:lnTo>
                    <a:cubicBezTo>
                      <a:pt x="0" y="1588"/>
                      <a:pt x="1619" y="0"/>
                      <a:pt x="3616" y="0"/>
                    </a:cubicBezTo>
                    <a:lnTo>
                      <a:pt x="13470" y="0"/>
                    </a:lnTo>
                    <a:cubicBezTo>
                      <a:pt x="15467" y="0"/>
                      <a:pt x="17086" y="1588"/>
                      <a:pt x="17086" y="3546"/>
                    </a:cubicBezTo>
                    <a:lnTo>
                      <a:pt x="17086" y="64893"/>
                    </a:lnTo>
                    <a:cubicBezTo>
                      <a:pt x="17086" y="67830"/>
                      <a:pt x="19515" y="70212"/>
                      <a:pt x="22511" y="70212"/>
                    </a:cubicBezTo>
                    <a:lnTo>
                      <a:pt x="52434" y="70212"/>
                    </a:lnTo>
                    <a:cubicBezTo>
                      <a:pt x="54431" y="70212"/>
                      <a:pt x="56050" y="71799"/>
                      <a:pt x="56050" y="73758"/>
                    </a:cubicBezTo>
                    <a:close/>
                  </a:path>
                </a:pathLst>
              </a:custGeom>
              <a:solidFill>
                <a:schemeClr val="bg1"/>
              </a:solidFill>
              <a:ln w="179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50" name="Grupp 49">
            <a:extLst>
              <a:ext uri="{FF2B5EF4-FFF2-40B4-BE49-F238E27FC236}">
                <a16:creationId xmlns:a16="http://schemas.microsoft.com/office/drawing/2014/main" id="{1A0D3995-B2B6-0147-A6B1-991D78583D66}"/>
              </a:ext>
            </a:extLst>
          </p:cNvPr>
          <p:cNvGrpSpPr/>
          <p:nvPr/>
        </p:nvGrpSpPr>
        <p:grpSpPr>
          <a:xfrm>
            <a:off x="3206046" y="3181617"/>
            <a:ext cx="2731904" cy="1425102"/>
            <a:chOff x="3206045" y="3181617"/>
            <a:chExt cx="2731904" cy="1425102"/>
          </a:xfrm>
        </p:grpSpPr>
        <p:sp>
          <p:nvSpPr>
            <p:cNvPr id="115" name="Rektangel 114">
              <a:extLst>
                <a:ext uri="{FF2B5EF4-FFF2-40B4-BE49-F238E27FC236}">
                  <a16:creationId xmlns:a16="http://schemas.microsoft.com/office/drawing/2014/main" id="{15727BA1-4A02-6148-9110-7E26578BA91F}"/>
                </a:ext>
              </a:extLst>
            </p:cNvPr>
            <p:cNvSpPr/>
            <p:nvPr/>
          </p:nvSpPr>
          <p:spPr>
            <a:xfrm>
              <a:off x="3206045" y="3181617"/>
              <a:ext cx="2731904" cy="1425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sv-SE" sz="90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146" name="Bildobjekt 145">
              <a:extLst>
                <a:ext uri="{FF2B5EF4-FFF2-40B4-BE49-F238E27FC236}">
                  <a16:creationId xmlns:a16="http://schemas.microsoft.com/office/drawing/2014/main" id="{107ABACD-A0C7-4C47-BB67-0912D2C831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2292" y="3281394"/>
              <a:ext cx="2519412" cy="1156252"/>
            </a:xfrm>
            <a:custGeom>
              <a:avLst/>
              <a:gdLst>
                <a:gd name="connsiteX0" fmla="*/ 0 w 2522641"/>
                <a:gd name="connsiteY0" fmla="*/ 0 h 1156252"/>
                <a:gd name="connsiteX1" fmla="*/ 2522641 w 2522641"/>
                <a:gd name="connsiteY1" fmla="*/ 0 h 1156252"/>
                <a:gd name="connsiteX2" fmla="*/ 2522641 w 2522641"/>
                <a:gd name="connsiteY2" fmla="*/ 1156252 h 1156252"/>
                <a:gd name="connsiteX3" fmla="*/ 0 w 2522641"/>
                <a:gd name="connsiteY3" fmla="*/ 1156252 h 11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2641" h="1156252">
                  <a:moveTo>
                    <a:pt x="0" y="0"/>
                  </a:moveTo>
                  <a:lnTo>
                    <a:pt x="2522641" y="0"/>
                  </a:lnTo>
                  <a:lnTo>
                    <a:pt x="2522641" y="1156252"/>
                  </a:lnTo>
                  <a:lnTo>
                    <a:pt x="0" y="1156252"/>
                  </a:lnTo>
                  <a:close/>
                </a:path>
              </a:pathLst>
            </a:custGeom>
          </p:spPr>
        </p:pic>
        <p:grpSp>
          <p:nvGrpSpPr>
            <p:cNvPr id="117" name="Grupp 116">
              <a:extLst>
                <a:ext uri="{FF2B5EF4-FFF2-40B4-BE49-F238E27FC236}">
                  <a16:creationId xmlns:a16="http://schemas.microsoft.com/office/drawing/2014/main" id="{FADDC2CD-ACEF-B34D-84AC-CCC985BC1EF0}"/>
                </a:ext>
              </a:extLst>
            </p:cNvPr>
            <p:cNvGrpSpPr/>
            <p:nvPr/>
          </p:nvGrpSpPr>
          <p:grpSpPr>
            <a:xfrm>
              <a:off x="4483792" y="4349564"/>
              <a:ext cx="176410" cy="183243"/>
              <a:chOff x="4909411" y="4917137"/>
              <a:chExt cx="148940" cy="154709"/>
            </a:xfrm>
          </p:grpSpPr>
          <p:sp>
            <p:nvSpPr>
              <p:cNvPr id="119" name="Frihandsfigur 118">
                <a:extLst>
                  <a:ext uri="{FF2B5EF4-FFF2-40B4-BE49-F238E27FC236}">
                    <a16:creationId xmlns:a16="http://schemas.microsoft.com/office/drawing/2014/main" id="{40FB5A93-1F1E-8E41-91C6-23961A90F36A}"/>
                  </a:ext>
                </a:extLst>
              </p:cNvPr>
              <p:cNvSpPr/>
              <p:nvPr/>
            </p:nvSpPr>
            <p:spPr>
              <a:xfrm>
                <a:off x="4909411" y="4917137"/>
                <a:ext cx="148940" cy="74384"/>
              </a:xfrm>
              <a:custGeom>
                <a:avLst/>
                <a:gdLst>
                  <a:gd name="connsiteX0" fmla="*/ 108621 w 217242"/>
                  <a:gd name="connsiteY0" fmla="*/ 0 h 108497"/>
                  <a:gd name="connsiteX1" fmla="*/ 0 w 217242"/>
                  <a:gd name="connsiteY1" fmla="*/ 108498 h 108497"/>
                  <a:gd name="connsiteX2" fmla="*/ 217243 w 217242"/>
                  <a:gd name="connsiteY2" fmla="*/ 108498 h 108497"/>
                  <a:gd name="connsiteX3" fmla="*/ 108650 w 217242"/>
                  <a:gd name="connsiteY3" fmla="*/ 0 h 108497"/>
                  <a:gd name="connsiteX4" fmla="*/ 108621 w 217242"/>
                  <a:gd name="connsiteY4" fmla="*/ 0 h 10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97">
                    <a:moveTo>
                      <a:pt x="108621" y="0"/>
                    </a:moveTo>
                    <a:cubicBezTo>
                      <a:pt x="48632" y="0"/>
                      <a:pt x="0" y="48576"/>
                      <a:pt x="0" y="108498"/>
                    </a:cubicBezTo>
                    <a:lnTo>
                      <a:pt x="217243" y="108498"/>
                    </a:lnTo>
                    <a:cubicBezTo>
                      <a:pt x="217257" y="48584"/>
                      <a:pt x="168632" y="8"/>
                      <a:pt x="108650" y="0"/>
                    </a:cubicBezTo>
                    <a:cubicBezTo>
                      <a:pt x="108640" y="0"/>
                      <a:pt x="108631" y="0"/>
                      <a:pt x="108621" y="0"/>
                    </a:cubicBezTo>
                    <a:close/>
                  </a:path>
                </a:pathLst>
              </a:custGeom>
              <a:solidFill>
                <a:srgbClr val="FFDA00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20" name="Frihandsfigur 119">
                <a:extLst>
                  <a:ext uri="{FF2B5EF4-FFF2-40B4-BE49-F238E27FC236}">
                    <a16:creationId xmlns:a16="http://schemas.microsoft.com/office/drawing/2014/main" id="{F6554083-1826-5844-8A13-BE77F3B1EA19}"/>
                  </a:ext>
                </a:extLst>
              </p:cNvPr>
              <p:cNvSpPr/>
              <p:nvPr/>
            </p:nvSpPr>
            <p:spPr>
              <a:xfrm>
                <a:off x="4909411" y="4997471"/>
                <a:ext cx="148940" cy="74375"/>
              </a:xfrm>
              <a:custGeom>
                <a:avLst/>
                <a:gdLst>
                  <a:gd name="connsiteX0" fmla="*/ 108621 w 217242"/>
                  <a:gd name="connsiteY0" fmla="*/ 108484 h 108483"/>
                  <a:gd name="connsiteX1" fmla="*/ 0 w 217242"/>
                  <a:gd name="connsiteY1" fmla="*/ 0 h 108483"/>
                  <a:gd name="connsiteX2" fmla="*/ 217243 w 217242"/>
                  <a:gd name="connsiteY2" fmla="*/ 0 h 108483"/>
                  <a:gd name="connsiteX3" fmla="*/ 108636 w 217242"/>
                  <a:gd name="connsiteY3" fmla="*/ 108484 h 108483"/>
                  <a:gd name="connsiteX4" fmla="*/ 108621 w 217242"/>
                  <a:gd name="connsiteY4" fmla="*/ 108484 h 10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83">
                    <a:moveTo>
                      <a:pt x="108621" y="108484"/>
                    </a:moveTo>
                    <a:cubicBezTo>
                      <a:pt x="48637" y="108484"/>
                      <a:pt x="7" y="59916"/>
                      <a:pt x="0" y="0"/>
                    </a:cubicBezTo>
                    <a:lnTo>
                      <a:pt x="217243" y="0"/>
                    </a:lnTo>
                    <a:cubicBezTo>
                      <a:pt x="217243" y="59914"/>
                      <a:pt x="168618" y="108484"/>
                      <a:pt x="108636" y="108484"/>
                    </a:cubicBezTo>
                    <a:cubicBezTo>
                      <a:pt x="108631" y="108484"/>
                      <a:pt x="108626" y="108484"/>
                      <a:pt x="108621" y="108484"/>
                    </a:cubicBezTo>
                    <a:close/>
                  </a:path>
                </a:pathLst>
              </a:custGeom>
              <a:solidFill>
                <a:srgbClr val="2071B5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118" name="TextBox 19">
              <a:extLst>
                <a:ext uri="{FF2B5EF4-FFF2-40B4-BE49-F238E27FC236}">
                  <a16:creationId xmlns:a16="http://schemas.microsoft.com/office/drawing/2014/main" id="{1B4919B8-FCA0-E84F-8476-CF8EDD0E7C7A}"/>
                </a:ext>
              </a:extLst>
            </p:cNvPr>
            <p:cNvSpPr txBox="1"/>
            <p:nvPr/>
          </p:nvSpPr>
          <p:spPr>
            <a:xfrm>
              <a:off x="3256665" y="3338932"/>
              <a:ext cx="1540760" cy="373949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defTabSz="457058">
                <a:lnSpc>
                  <a:spcPct val="90000"/>
                </a:lnSpc>
                <a:defRPr/>
              </a:pPr>
              <a:r>
                <a:rPr lang="nl-NL" sz="900" dirty="0">
                  <a:solidFill>
                    <a:srgbClr val="FFFFFF"/>
                  </a:solidFill>
                </a:rPr>
                <a:t>Samenwerking grote onderneming voor de productie van batterijen</a:t>
              </a:r>
              <a:endParaRPr lang="en-GB" sz="9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sp>
          <p:nvSpPr>
            <p:cNvPr id="199" name="Frihandsfigur 198">
              <a:extLst>
                <a:ext uri="{FF2B5EF4-FFF2-40B4-BE49-F238E27FC236}">
                  <a16:creationId xmlns:a16="http://schemas.microsoft.com/office/drawing/2014/main" id="{1B76B259-FAC3-2448-9149-2C3D08D968E9}"/>
                </a:ext>
              </a:extLst>
            </p:cNvPr>
            <p:cNvSpPr/>
            <p:nvPr/>
          </p:nvSpPr>
          <p:spPr>
            <a:xfrm>
              <a:off x="3368258" y="4136927"/>
              <a:ext cx="782400" cy="142888"/>
            </a:xfrm>
            <a:custGeom>
              <a:avLst/>
              <a:gdLst>
                <a:gd name="connsiteX0" fmla="*/ 701455 w 918536"/>
                <a:gd name="connsiteY0" fmla="*/ 78688 h 167750"/>
                <a:gd name="connsiteX1" fmla="*/ 678032 w 918536"/>
                <a:gd name="connsiteY1" fmla="*/ 102111 h 167750"/>
                <a:gd name="connsiteX2" fmla="*/ 678032 w 918536"/>
                <a:gd name="connsiteY2" fmla="*/ 109306 h 167750"/>
                <a:gd name="connsiteX3" fmla="*/ 701455 w 918536"/>
                <a:gd name="connsiteY3" fmla="*/ 132729 h 167750"/>
                <a:gd name="connsiteX4" fmla="*/ 724878 w 918536"/>
                <a:gd name="connsiteY4" fmla="*/ 109306 h 167750"/>
                <a:gd name="connsiteX5" fmla="*/ 724878 w 918536"/>
                <a:gd name="connsiteY5" fmla="*/ 102111 h 167750"/>
                <a:gd name="connsiteX6" fmla="*/ 701455 w 918536"/>
                <a:gd name="connsiteY6" fmla="*/ 78688 h 167750"/>
                <a:gd name="connsiteX7" fmla="*/ 173909 w 918536"/>
                <a:gd name="connsiteY7" fmla="*/ 78688 h 167750"/>
                <a:gd name="connsiteX8" fmla="*/ 150486 w 918536"/>
                <a:gd name="connsiteY8" fmla="*/ 102111 h 167750"/>
                <a:gd name="connsiteX9" fmla="*/ 150486 w 918536"/>
                <a:gd name="connsiteY9" fmla="*/ 109306 h 167750"/>
                <a:gd name="connsiteX10" fmla="*/ 173909 w 918536"/>
                <a:gd name="connsiteY10" fmla="*/ 132729 h 167750"/>
                <a:gd name="connsiteX11" fmla="*/ 197332 w 918536"/>
                <a:gd name="connsiteY11" fmla="*/ 109306 h 167750"/>
                <a:gd name="connsiteX12" fmla="*/ 197332 w 918536"/>
                <a:gd name="connsiteY12" fmla="*/ 102111 h 167750"/>
                <a:gd name="connsiteX13" fmla="*/ 173909 w 918536"/>
                <a:gd name="connsiteY13" fmla="*/ 78688 h 167750"/>
                <a:gd name="connsiteX14" fmla="*/ 43784 w 918536"/>
                <a:gd name="connsiteY14" fmla="*/ 47457 h 167750"/>
                <a:gd name="connsiteX15" fmla="*/ 64298 w 918536"/>
                <a:gd name="connsiteY15" fmla="*/ 47457 h 167750"/>
                <a:gd name="connsiteX16" fmla="*/ 107928 w 918536"/>
                <a:gd name="connsiteY16" fmla="*/ 91241 h 167750"/>
                <a:gd name="connsiteX17" fmla="*/ 107928 w 918536"/>
                <a:gd name="connsiteY17" fmla="*/ 165336 h 167750"/>
                <a:gd name="connsiteX18" fmla="*/ 73330 w 918536"/>
                <a:gd name="connsiteY18" fmla="*/ 165336 h 167750"/>
                <a:gd name="connsiteX19" fmla="*/ 73330 w 918536"/>
                <a:gd name="connsiteY19" fmla="*/ 91241 h 167750"/>
                <a:gd name="connsiteX20" fmla="*/ 63991 w 918536"/>
                <a:gd name="connsiteY20" fmla="*/ 81902 h 167750"/>
                <a:gd name="connsiteX21" fmla="*/ 43937 w 918536"/>
                <a:gd name="connsiteY21" fmla="*/ 81902 h 167750"/>
                <a:gd name="connsiteX22" fmla="*/ 34598 w 918536"/>
                <a:gd name="connsiteY22" fmla="*/ 91241 h 167750"/>
                <a:gd name="connsiteX23" fmla="*/ 34598 w 918536"/>
                <a:gd name="connsiteY23" fmla="*/ 165336 h 167750"/>
                <a:gd name="connsiteX24" fmla="*/ 0 w 918536"/>
                <a:gd name="connsiteY24" fmla="*/ 165336 h 167750"/>
                <a:gd name="connsiteX25" fmla="*/ 0 w 918536"/>
                <a:gd name="connsiteY25" fmla="*/ 91241 h 167750"/>
                <a:gd name="connsiteX26" fmla="*/ 43784 w 918536"/>
                <a:gd name="connsiteY26" fmla="*/ 47457 h 167750"/>
                <a:gd name="connsiteX27" fmla="*/ 512849 w 918536"/>
                <a:gd name="connsiteY27" fmla="*/ 47151 h 167750"/>
                <a:gd name="connsiteX28" fmla="*/ 550815 w 918536"/>
                <a:gd name="connsiteY28" fmla="*/ 47151 h 167750"/>
                <a:gd name="connsiteX29" fmla="*/ 583423 w 918536"/>
                <a:gd name="connsiteY29" fmla="*/ 118797 h 167750"/>
                <a:gd name="connsiteX30" fmla="*/ 616031 w 918536"/>
                <a:gd name="connsiteY30" fmla="*/ 47151 h 167750"/>
                <a:gd name="connsiteX31" fmla="*/ 654151 w 918536"/>
                <a:gd name="connsiteY31" fmla="*/ 47151 h 167750"/>
                <a:gd name="connsiteX32" fmla="*/ 605621 w 918536"/>
                <a:gd name="connsiteY32" fmla="*/ 153701 h 167750"/>
                <a:gd name="connsiteX33" fmla="*/ 593833 w 918536"/>
                <a:gd name="connsiteY33" fmla="*/ 165489 h 167750"/>
                <a:gd name="connsiteX34" fmla="*/ 561531 w 918536"/>
                <a:gd name="connsiteY34" fmla="*/ 153701 h 167750"/>
                <a:gd name="connsiteX35" fmla="*/ 561378 w 918536"/>
                <a:gd name="connsiteY35" fmla="*/ 153548 h 167750"/>
                <a:gd name="connsiteX36" fmla="*/ 701455 w 918536"/>
                <a:gd name="connsiteY36" fmla="*/ 44243 h 167750"/>
                <a:gd name="connsiteX37" fmla="*/ 759323 w 918536"/>
                <a:gd name="connsiteY37" fmla="*/ 102264 h 167750"/>
                <a:gd name="connsiteX38" fmla="*/ 759323 w 918536"/>
                <a:gd name="connsiteY38" fmla="*/ 109459 h 167750"/>
                <a:gd name="connsiteX39" fmla="*/ 759323 w 918536"/>
                <a:gd name="connsiteY39" fmla="*/ 109612 h 167750"/>
                <a:gd name="connsiteX40" fmla="*/ 701302 w 918536"/>
                <a:gd name="connsiteY40" fmla="*/ 167480 h 167750"/>
                <a:gd name="connsiteX41" fmla="*/ 643434 w 918536"/>
                <a:gd name="connsiteY41" fmla="*/ 109459 h 167750"/>
                <a:gd name="connsiteX42" fmla="*/ 643434 w 918536"/>
                <a:gd name="connsiteY42" fmla="*/ 102264 h 167750"/>
                <a:gd name="connsiteX43" fmla="*/ 701455 w 918536"/>
                <a:gd name="connsiteY43" fmla="*/ 44243 h 167750"/>
                <a:gd name="connsiteX44" fmla="*/ 173909 w 918536"/>
                <a:gd name="connsiteY44" fmla="*/ 44243 h 167750"/>
                <a:gd name="connsiteX45" fmla="*/ 231930 w 918536"/>
                <a:gd name="connsiteY45" fmla="*/ 102264 h 167750"/>
                <a:gd name="connsiteX46" fmla="*/ 231930 w 918536"/>
                <a:gd name="connsiteY46" fmla="*/ 109459 h 167750"/>
                <a:gd name="connsiteX47" fmla="*/ 173909 w 918536"/>
                <a:gd name="connsiteY47" fmla="*/ 167480 h 167750"/>
                <a:gd name="connsiteX48" fmla="*/ 115888 w 918536"/>
                <a:gd name="connsiteY48" fmla="*/ 109459 h 167750"/>
                <a:gd name="connsiteX49" fmla="*/ 115888 w 918536"/>
                <a:gd name="connsiteY49" fmla="*/ 102264 h 167750"/>
                <a:gd name="connsiteX50" fmla="*/ 173909 w 918536"/>
                <a:gd name="connsiteY50" fmla="*/ 44243 h 167750"/>
                <a:gd name="connsiteX51" fmla="*/ 902309 w 918536"/>
                <a:gd name="connsiteY51" fmla="*/ 8419 h 167750"/>
                <a:gd name="connsiteX52" fmla="*/ 902309 w 918536"/>
                <a:gd name="connsiteY52" fmla="*/ 13165 h 167750"/>
                <a:gd name="connsiteX53" fmla="*/ 903227 w 918536"/>
                <a:gd name="connsiteY53" fmla="*/ 13165 h 167750"/>
                <a:gd name="connsiteX54" fmla="*/ 905064 w 918536"/>
                <a:gd name="connsiteY54" fmla="*/ 13165 h 167750"/>
                <a:gd name="connsiteX55" fmla="*/ 905677 w 918536"/>
                <a:gd name="connsiteY55" fmla="*/ 13165 h 167750"/>
                <a:gd name="connsiteX56" fmla="*/ 907973 w 918536"/>
                <a:gd name="connsiteY56" fmla="*/ 10716 h 167750"/>
                <a:gd name="connsiteX57" fmla="*/ 906748 w 918536"/>
                <a:gd name="connsiteY57" fmla="*/ 8726 h 167750"/>
                <a:gd name="connsiteX58" fmla="*/ 903686 w 918536"/>
                <a:gd name="connsiteY58" fmla="*/ 8419 h 167750"/>
                <a:gd name="connsiteX59" fmla="*/ 899400 w 918536"/>
                <a:gd name="connsiteY59" fmla="*/ 5970 h 167750"/>
                <a:gd name="connsiteX60" fmla="*/ 904299 w 918536"/>
                <a:gd name="connsiteY60" fmla="*/ 5970 h 167750"/>
                <a:gd name="connsiteX61" fmla="*/ 909045 w 918536"/>
                <a:gd name="connsiteY61" fmla="*/ 7042 h 167750"/>
                <a:gd name="connsiteX62" fmla="*/ 910729 w 918536"/>
                <a:gd name="connsiteY62" fmla="*/ 10869 h 167750"/>
                <a:gd name="connsiteX63" fmla="*/ 907820 w 918536"/>
                <a:gd name="connsiteY63" fmla="*/ 15002 h 167750"/>
                <a:gd name="connsiteX64" fmla="*/ 911188 w 918536"/>
                <a:gd name="connsiteY64" fmla="*/ 21279 h 167750"/>
                <a:gd name="connsiteX65" fmla="*/ 907973 w 918536"/>
                <a:gd name="connsiteY65" fmla="*/ 21279 h 167750"/>
                <a:gd name="connsiteX66" fmla="*/ 904911 w 918536"/>
                <a:gd name="connsiteY66" fmla="*/ 15615 h 167750"/>
                <a:gd name="connsiteX67" fmla="*/ 902309 w 918536"/>
                <a:gd name="connsiteY67" fmla="*/ 15615 h 167750"/>
                <a:gd name="connsiteX68" fmla="*/ 902309 w 918536"/>
                <a:gd name="connsiteY68" fmla="*/ 21279 h 167750"/>
                <a:gd name="connsiteX69" fmla="*/ 899400 w 918536"/>
                <a:gd name="connsiteY69" fmla="*/ 21279 h 167750"/>
                <a:gd name="connsiteX70" fmla="*/ 904605 w 918536"/>
                <a:gd name="connsiteY70" fmla="*/ 2449 h 167750"/>
                <a:gd name="connsiteX71" fmla="*/ 893123 w 918536"/>
                <a:gd name="connsiteY71" fmla="*/ 13931 h 167750"/>
                <a:gd name="connsiteX72" fmla="*/ 904605 w 918536"/>
                <a:gd name="connsiteY72" fmla="*/ 25413 h 167750"/>
                <a:gd name="connsiteX73" fmla="*/ 916087 w 918536"/>
                <a:gd name="connsiteY73" fmla="*/ 13931 h 167750"/>
                <a:gd name="connsiteX74" fmla="*/ 904605 w 918536"/>
                <a:gd name="connsiteY74" fmla="*/ 2449 h 167750"/>
                <a:gd name="connsiteX75" fmla="*/ 812904 w 918536"/>
                <a:gd name="connsiteY75" fmla="*/ 2449 h 167750"/>
                <a:gd name="connsiteX76" fmla="*/ 847502 w 918536"/>
                <a:gd name="connsiteY76" fmla="*/ 2449 h 167750"/>
                <a:gd name="connsiteX77" fmla="*/ 847502 w 918536"/>
                <a:gd name="connsiteY77" fmla="*/ 47457 h 167750"/>
                <a:gd name="connsiteX78" fmla="*/ 896797 w 918536"/>
                <a:gd name="connsiteY78" fmla="*/ 47457 h 167750"/>
                <a:gd name="connsiteX79" fmla="*/ 896797 w 918536"/>
                <a:gd name="connsiteY79" fmla="*/ 81749 h 167750"/>
                <a:gd name="connsiteX80" fmla="*/ 847502 w 918536"/>
                <a:gd name="connsiteY80" fmla="*/ 81749 h 167750"/>
                <a:gd name="connsiteX81" fmla="*/ 847502 w 918536"/>
                <a:gd name="connsiteY81" fmla="*/ 124002 h 167750"/>
                <a:gd name="connsiteX82" fmla="*/ 856535 w 918536"/>
                <a:gd name="connsiteY82" fmla="*/ 131197 h 167750"/>
                <a:gd name="connsiteX83" fmla="*/ 896338 w 918536"/>
                <a:gd name="connsiteY83" fmla="*/ 131197 h 167750"/>
                <a:gd name="connsiteX84" fmla="*/ 896338 w 918536"/>
                <a:gd name="connsiteY84" fmla="*/ 165795 h 167750"/>
                <a:gd name="connsiteX85" fmla="*/ 856535 w 918536"/>
                <a:gd name="connsiteY85" fmla="*/ 165795 h 167750"/>
                <a:gd name="connsiteX86" fmla="*/ 813057 w 918536"/>
                <a:gd name="connsiteY86" fmla="*/ 127370 h 167750"/>
                <a:gd name="connsiteX87" fmla="*/ 812904 w 918536"/>
                <a:gd name="connsiteY87" fmla="*/ 126758 h 167750"/>
                <a:gd name="connsiteX88" fmla="*/ 812598 w 918536"/>
                <a:gd name="connsiteY88" fmla="*/ 122012 h 167750"/>
                <a:gd name="connsiteX89" fmla="*/ 767743 w 918536"/>
                <a:gd name="connsiteY89" fmla="*/ 2449 h 167750"/>
                <a:gd name="connsiteX90" fmla="*/ 802341 w 918536"/>
                <a:gd name="connsiteY90" fmla="*/ 2449 h 167750"/>
                <a:gd name="connsiteX91" fmla="*/ 802341 w 918536"/>
                <a:gd name="connsiteY91" fmla="*/ 165795 h 167750"/>
                <a:gd name="connsiteX92" fmla="*/ 767743 w 918536"/>
                <a:gd name="connsiteY92" fmla="*/ 165795 h 167750"/>
                <a:gd name="connsiteX93" fmla="*/ 324090 w 918536"/>
                <a:gd name="connsiteY93" fmla="*/ 2449 h 167750"/>
                <a:gd name="connsiteX94" fmla="*/ 358382 w 918536"/>
                <a:gd name="connsiteY94" fmla="*/ 2449 h 167750"/>
                <a:gd name="connsiteX95" fmla="*/ 358382 w 918536"/>
                <a:gd name="connsiteY95" fmla="*/ 47457 h 167750"/>
                <a:gd name="connsiteX96" fmla="*/ 410892 w 918536"/>
                <a:gd name="connsiteY96" fmla="*/ 47457 h 167750"/>
                <a:gd name="connsiteX97" fmla="*/ 410892 w 918536"/>
                <a:gd name="connsiteY97" fmla="*/ 2449 h 167750"/>
                <a:gd name="connsiteX98" fmla="*/ 445490 w 918536"/>
                <a:gd name="connsiteY98" fmla="*/ 2449 h 167750"/>
                <a:gd name="connsiteX99" fmla="*/ 445490 w 918536"/>
                <a:gd name="connsiteY99" fmla="*/ 47457 h 167750"/>
                <a:gd name="connsiteX100" fmla="*/ 475496 w 918536"/>
                <a:gd name="connsiteY100" fmla="*/ 47457 h 167750"/>
                <a:gd name="connsiteX101" fmla="*/ 519892 w 918536"/>
                <a:gd name="connsiteY101" fmla="*/ 91241 h 167750"/>
                <a:gd name="connsiteX102" fmla="*/ 519892 w 918536"/>
                <a:gd name="connsiteY102" fmla="*/ 165336 h 167750"/>
                <a:gd name="connsiteX103" fmla="*/ 485294 w 918536"/>
                <a:gd name="connsiteY103" fmla="*/ 165336 h 167750"/>
                <a:gd name="connsiteX104" fmla="*/ 485294 w 918536"/>
                <a:gd name="connsiteY104" fmla="*/ 91241 h 167750"/>
                <a:gd name="connsiteX105" fmla="*/ 475955 w 918536"/>
                <a:gd name="connsiteY105" fmla="*/ 81902 h 167750"/>
                <a:gd name="connsiteX106" fmla="*/ 445950 w 918536"/>
                <a:gd name="connsiteY106" fmla="*/ 81902 h 167750"/>
                <a:gd name="connsiteX107" fmla="*/ 445950 w 918536"/>
                <a:gd name="connsiteY107" fmla="*/ 165642 h 167750"/>
                <a:gd name="connsiteX108" fmla="*/ 411351 w 918536"/>
                <a:gd name="connsiteY108" fmla="*/ 165642 h 167750"/>
                <a:gd name="connsiteX109" fmla="*/ 411351 w 918536"/>
                <a:gd name="connsiteY109" fmla="*/ 81749 h 167750"/>
                <a:gd name="connsiteX110" fmla="*/ 358842 w 918536"/>
                <a:gd name="connsiteY110" fmla="*/ 81749 h 167750"/>
                <a:gd name="connsiteX111" fmla="*/ 358842 w 918536"/>
                <a:gd name="connsiteY111" fmla="*/ 124002 h 167750"/>
                <a:gd name="connsiteX112" fmla="*/ 367874 w 918536"/>
                <a:gd name="connsiteY112" fmla="*/ 131197 h 167750"/>
                <a:gd name="connsiteX113" fmla="*/ 403697 w 918536"/>
                <a:gd name="connsiteY113" fmla="*/ 131197 h 167750"/>
                <a:gd name="connsiteX114" fmla="*/ 403697 w 918536"/>
                <a:gd name="connsiteY114" fmla="*/ 165795 h 167750"/>
                <a:gd name="connsiteX115" fmla="*/ 367874 w 918536"/>
                <a:gd name="connsiteY115" fmla="*/ 165795 h 167750"/>
                <a:gd name="connsiteX116" fmla="*/ 324397 w 918536"/>
                <a:gd name="connsiteY116" fmla="*/ 127370 h 167750"/>
                <a:gd name="connsiteX117" fmla="*/ 324243 w 918536"/>
                <a:gd name="connsiteY117" fmla="*/ 126758 h 167750"/>
                <a:gd name="connsiteX118" fmla="*/ 323937 w 918536"/>
                <a:gd name="connsiteY118" fmla="*/ 122012 h 167750"/>
                <a:gd name="connsiteX119" fmla="*/ 323937 w 918536"/>
                <a:gd name="connsiteY119" fmla="*/ 81902 h 167750"/>
                <a:gd name="connsiteX120" fmla="*/ 281991 w 918536"/>
                <a:gd name="connsiteY120" fmla="*/ 81902 h 167750"/>
                <a:gd name="connsiteX121" fmla="*/ 274183 w 918536"/>
                <a:gd name="connsiteY121" fmla="*/ 91088 h 167750"/>
                <a:gd name="connsiteX122" fmla="*/ 274183 w 918536"/>
                <a:gd name="connsiteY122" fmla="*/ 165795 h 167750"/>
                <a:gd name="connsiteX123" fmla="*/ 239585 w 918536"/>
                <a:gd name="connsiteY123" fmla="*/ 165795 h 167750"/>
                <a:gd name="connsiteX124" fmla="*/ 239585 w 918536"/>
                <a:gd name="connsiteY124" fmla="*/ 91088 h 167750"/>
                <a:gd name="connsiteX125" fmla="*/ 279235 w 918536"/>
                <a:gd name="connsiteY125" fmla="*/ 47457 h 167750"/>
                <a:gd name="connsiteX126" fmla="*/ 280154 w 918536"/>
                <a:gd name="connsiteY126" fmla="*/ 47457 h 167750"/>
                <a:gd name="connsiteX127" fmla="*/ 283522 w 918536"/>
                <a:gd name="connsiteY127" fmla="*/ 47304 h 167750"/>
                <a:gd name="connsiteX128" fmla="*/ 324090 w 918536"/>
                <a:gd name="connsiteY128" fmla="*/ 47304 h 167750"/>
                <a:gd name="connsiteX129" fmla="*/ 904605 w 918536"/>
                <a:gd name="connsiteY129" fmla="*/ 0 h 167750"/>
                <a:gd name="connsiteX130" fmla="*/ 918536 w 918536"/>
                <a:gd name="connsiteY130" fmla="*/ 13931 h 167750"/>
                <a:gd name="connsiteX131" fmla="*/ 904605 w 918536"/>
                <a:gd name="connsiteY131" fmla="*/ 27862 h 167750"/>
                <a:gd name="connsiteX132" fmla="*/ 890674 w 918536"/>
                <a:gd name="connsiteY132" fmla="*/ 13931 h 167750"/>
                <a:gd name="connsiteX133" fmla="*/ 904605 w 918536"/>
                <a:gd name="connsiteY133" fmla="*/ 0 h 1677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</a:cxnLst>
              <a:rect l="l" t="t" r="r" b="b"/>
              <a:pathLst>
                <a:path w="918536" h="167750">
                  <a:moveTo>
                    <a:pt x="701455" y="78688"/>
                  </a:moveTo>
                  <a:cubicBezTo>
                    <a:pt x="688442" y="78688"/>
                    <a:pt x="678032" y="89098"/>
                    <a:pt x="678032" y="102111"/>
                  </a:cubicBezTo>
                  <a:lnTo>
                    <a:pt x="678032" y="109306"/>
                  </a:lnTo>
                  <a:cubicBezTo>
                    <a:pt x="678032" y="122319"/>
                    <a:pt x="688442" y="132729"/>
                    <a:pt x="701455" y="132729"/>
                  </a:cubicBezTo>
                  <a:cubicBezTo>
                    <a:pt x="714467" y="132729"/>
                    <a:pt x="724878" y="122319"/>
                    <a:pt x="724878" y="109306"/>
                  </a:cubicBezTo>
                  <a:lnTo>
                    <a:pt x="724878" y="102111"/>
                  </a:lnTo>
                  <a:cubicBezTo>
                    <a:pt x="724878" y="89098"/>
                    <a:pt x="714467" y="78688"/>
                    <a:pt x="701455" y="78688"/>
                  </a:cubicBezTo>
                  <a:close/>
                  <a:moveTo>
                    <a:pt x="173909" y="78688"/>
                  </a:moveTo>
                  <a:cubicBezTo>
                    <a:pt x="161049" y="78688"/>
                    <a:pt x="150486" y="89098"/>
                    <a:pt x="150486" y="102111"/>
                  </a:cubicBezTo>
                  <a:lnTo>
                    <a:pt x="150486" y="109306"/>
                  </a:lnTo>
                  <a:cubicBezTo>
                    <a:pt x="150486" y="122319"/>
                    <a:pt x="160896" y="132729"/>
                    <a:pt x="173909" y="132729"/>
                  </a:cubicBezTo>
                  <a:cubicBezTo>
                    <a:pt x="186921" y="132729"/>
                    <a:pt x="197332" y="122319"/>
                    <a:pt x="197332" y="109306"/>
                  </a:cubicBezTo>
                  <a:lnTo>
                    <a:pt x="197332" y="102111"/>
                  </a:lnTo>
                  <a:cubicBezTo>
                    <a:pt x="197332" y="89251"/>
                    <a:pt x="186768" y="78688"/>
                    <a:pt x="173909" y="78688"/>
                  </a:cubicBezTo>
                  <a:close/>
                  <a:moveTo>
                    <a:pt x="43784" y="47457"/>
                  </a:moveTo>
                  <a:lnTo>
                    <a:pt x="64298" y="47457"/>
                  </a:lnTo>
                  <a:cubicBezTo>
                    <a:pt x="88333" y="47610"/>
                    <a:pt x="107928" y="67206"/>
                    <a:pt x="107928" y="91241"/>
                  </a:cubicBezTo>
                  <a:lnTo>
                    <a:pt x="107928" y="165336"/>
                  </a:lnTo>
                  <a:lnTo>
                    <a:pt x="73330" y="165336"/>
                  </a:lnTo>
                  <a:lnTo>
                    <a:pt x="73330" y="91241"/>
                  </a:lnTo>
                  <a:cubicBezTo>
                    <a:pt x="73330" y="86036"/>
                    <a:pt x="69196" y="81902"/>
                    <a:pt x="63991" y="81902"/>
                  </a:cubicBezTo>
                  <a:lnTo>
                    <a:pt x="43937" y="81902"/>
                  </a:lnTo>
                  <a:cubicBezTo>
                    <a:pt x="38732" y="81902"/>
                    <a:pt x="34598" y="86036"/>
                    <a:pt x="34598" y="91241"/>
                  </a:cubicBezTo>
                  <a:lnTo>
                    <a:pt x="34598" y="165336"/>
                  </a:lnTo>
                  <a:lnTo>
                    <a:pt x="0" y="165336"/>
                  </a:lnTo>
                  <a:lnTo>
                    <a:pt x="0" y="91241"/>
                  </a:lnTo>
                  <a:cubicBezTo>
                    <a:pt x="0" y="67052"/>
                    <a:pt x="19595" y="47457"/>
                    <a:pt x="43784" y="47457"/>
                  </a:cubicBezTo>
                  <a:close/>
                  <a:moveTo>
                    <a:pt x="512849" y="47151"/>
                  </a:moveTo>
                  <a:lnTo>
                    <a:pt x="550815" y="47151"/>
                  </a:lnTo>
                  <a:lnTo>
                    <a:pt x="583423" y="118797"/>
                  </a:lnTo>
                  <a:lnTo>
                    <a:pt x="616031" y="47151"/>
                  </a:lnTo>
                  <a:lnTo>
                    <a:pt x="654151" y="47151"/>
                  </a:lnTo>
                  <a:lnTo>
                    <a:pt x="605621" y="153701"/>
                  </a:lnTo>
                  <a:cubicBezTo>
                    <a:pt x="603172" y="158906"/>
                    <a:pt x="599038" y="163040"/>
                    <a:pt x="593833" y="165489"/>
                  </a:cubicBezTo>
                  <a:cubicBezTo>
                    <a:pt x="581586" y="171153"/>
                    <a:pt x="567196" y="165795"/>
                    <a:pt x="561531" y="153701"/>
                  </a:cubicBezTo>
                  <a:lnTo>
                    <a:pt x="561378" y="153548"/>
                  </a:lnTo>
                  <a:close/>
                  <a:moveTo>
                    <a:pt x="701455" y="44243"/>
                  </a:moveTo>
                  <a:cubicBezTo>
                    <a:pt x="733451" y="44243"/>
                    <a:pt x="759476" y="70115"/>
                    <a:pt x="759323" y="102264"/>
                  </a:cubicBezTo>
                  <a:lnTo>
                    <a:pt x="759323" y="109459"/>
                  </a:lnTo>
                  <a:cubicBezTo>
                    <a:pt x="759323" y="109612"/>
                    <a:pt x="759323" y="109612"/>
                    <a:pt x="759323" y="109612"/>
                  </a:cubicBezTo>
                  <a:cubicBezTo>
                    <a:pt x="759323" y="141608"/>
                    <a:pt x="733298" y="167480"/>
                    <a:pt x="701302" y="167480"/>
                  </a:cubicBezTo>
                  <a:cubicBezTo>
                    <a:pt x="669306" y="167480"/>
                    <a:pt x="643434" y="141455"/>
                    <a:pt x="643434" y="109459"/>
                  </a:cubicBezTo>
                  <a:lnTo>
                    <a:pt x="643434" y="102264"/>
                  </a:lnTo>
                  <a:cubicBezTo>
                    <a:pt x="643434" y="70268"/>
                    <a:pt x="669459" y="44243"/>
                    <a:pt x="701455" y="44243"/>
                  </a:cubicBezTo>
                  <a:close/>
                  <a:moveTo>
                    <a:pt x="173909" y="44243"/>
                  </a:moveTo>
                  <a:cubicBezTo>
                    <a:pt x="205905" y="44243"/>
                    <a:pt x="231930" y="70115"/>
                    <a:pt x="231930" y="102264"/>
                  </a:cubicBezTo>
                  <a:lnTo>
                    <a:pt x="231930" y="109459"/>
                  </a:lnTo>
                  <a:cubicBezTo>
                    <a:pt x="231930" y="141608"/>
                    <a:pt x="206058" y="167480"/>
                    <a:pt x="173909" y="167480"/>
                  </a:cubicBezTo>
                  <a:cubicBezTo>
                    <a:pt x="141760" y="167480"/>
                    <a:pt x="115888" y="141455"/>
                    <a:pt x="115888" y="109459"/>
                  </a:cubicBezTo>
                  <a:lnTo>
                    <a:pt x="115888" y="102264"/>
                  </a:lnTo>
                  <a:cubicBezTo>
                    <a:pt x="115888" y="70268"/>
                    <a:pt x="141913" y="44243"/>
                    <a:pt x="173909" y="44243"/>
                  </a:cubicBezTo>
                  <a:close/>
                  <a:moveTo>
                    <a:pt x="902309" y="8419"/>
                  </a:moveTo>
                  <a:lnTo>
                    <a:pt x="902309" y="13165"/>
                  </a:lnTo>
                  <a:lnTo>
                    <a:pt x="903227" y="13165"/>
                  </a:lnTo>
                  <a:cubicBezTo>
                    <a:pt x="904146" y="13165"/>
                    <a:pt x="904452" y="13165"/>
                    <a:pt x="905064" y="13165"/>
                  </a:cubicBezTo>
                  <a:cubicBezTo>
                    <a:pt x="905217" y="13165"/>
                    <a:pt x="905217" y="13165"/>
                    <a:pt x="905677" y="13165"/>
                  </a:cubicBezTo>
                  <a:cubicBezTo>
                    <a:pt x="906901" y="13165"/>
                    <a:pt x="907973" y="12094"/>
                    <a:pt x="907973" y="10716"/>
                  </a:cubicBezTo>
                  <a:cubicBezTo>
                    <a:pt x="907973" y="9950"/>
                    <a:pt x="907514" y="9185"/>
                    <a:pt x="906748" y="8726"/>
                  </a:cubicBezTo>
                  <a:cubicBezTo>
                    <a:pt x="905677" y="8419"/>
                    <a:pt x="904758" y="8266"/>
                    <a:pt x="903686" y="8419"/>
                  </a:cubicBezTo>
                  <a:close/>
                  <a:moveTo>
                    <a:pt x="899400" y="5970"/>
                  </a:moveTo>
                  <a:lnTo>
                    <a:pt x="904299" y="5970"/>
                  </a:lnTo>
                  <a:cubicBezTo>
                    <a:pt x="906289" y="5970"/>
                    <a:pt x="907667" y="5970"/>
                    <a:pt x="909045" y="7042"/>
                  </a:cubicBezTo>
                  <a:cubicBezTo>
                    <a:pt x="910116" y="7960"/>
                    <a:pt x="910729" y="9491"/>
                    <a:pt x="910729" y="10869"/>
                  </a:cubicBezTo>
                  <a:cubicBezTo>
                    <a:pt x="910729" y="12706"/>
                    <a:pt x="909504" y="14543"/>
                    <a:pt x="907820" y="15002"/>
                  </a:cubicBezTo>
                  <a:lnTo>
                    <a:pt x="911188" y="21279"/>
                  </a:lnTo>
                  <a:lnTo>
                    <a:pt x="907973" y="21279"/>
                  </a:lnTo>
                  <a:lnTo>
                    <a:pt x="904911" y="15615"/>
                  </a:lnTo>
                  <a:lnTo>
                    <a:pt x="902309" y="15615"/>
                  </a:lnTo>
                  <a:lnTo>
                    <a:pt x="902309" y="21279"/>
                  </a:lnTo>
                  <a:lnTo>
                    <a:pt x="899400" y="21279"/>
                  </a:lnTo>
                  <a:close/>
                  <a:moveTo>
                    <a:pt x="904605" y="2449"/>
                  </a:moveTo>
                  <a:cubicBezTo>
                    <a:pt x="898328" y="2449"/>
                    <a:pt x="893123" y="7654"/>
                    <a:pt x="893123" y="13931"/>
                  </a:cubicBezTo>
                  <a:cubicBezTo>
                    <a:pt x="893123" y="20208"/>
                    <a:pt x="898175" y="25413"/>
                    <a:pt x="904605" y="25413"/>
                  </a:cubicBezTo>
                  <a:cubicBezTo>
                    <a:pt x="911035" y="25413"/>
                    <a:pt x="916087" y="20208"/>
                    <a:pt x="916087" y="13931"/>
                  </a:cubicBezTo>
                  <a:cubicBezTo>
                    <a:pt x="916087" y="7654"/>
                    <a:pt x="910882" y="2449"/>
                    <a:pt x="904605" y="2449"/>
                  </a:cubicBezTo>
                  <a:close/>
                  <a:moveTo>
                    <a:pt x="812904" y="2449"/>
                  </a:moveTo>
                  <a:lnTo>
                    <a:pt x="847502" y="2449"/>
                  </a:lnTo>
                  <a:lnTo>
                    <a:pt x="847502" y="47457"/>
                  </a:lnTo>
                  <a:lnTo>
                    <a:pt x="896797" y="47457"/>
                  </a:lnTo>
                  <a:lnTo>
                    <a:pt x="896797" y="81749"/>
                  </a:lnTo>
                  <a:lnTo>
                    <a:pt x="847502" y="81749"/>
                  </a:lnTo>
                  <a:lnTo>
                    <a:pt x="847502" y="124002"/>
                  </a:lnTo>
                  <a:cubicBezTo>
                    <a:pt x="848421" y="128288"/>
                    <a:pt x="852248" y="131197"/>
                    <a:pt x="856535" y="131197"/>
                  </a:cubicBezTo>
                  <a:lnTo>
                    <a:pt x="896338" y="131197"/>
                  </a:lnTo>
                  <a:lnTo>
                    <a:pt x="896338" y="165795"/>
                  </a:lnTo>
                  <a:lnTo>
                    <a:pt x="856535" y="165795"/>
                  </a:lnTo>
                  <a:cubicBezTo>
                    <a:pt x="834490" y="165795"/>
                    <a:pt x="815813" y="149262"/>
                    <a:pt x="813057" y="127370"/>
                  </a:cubicBezTo>
                  <a:lnTo>
                    <a:pt x="812904" y="126758"/>
                  </a:lnTo>
                  <a:cubicBezTo>
                    <a:pt x="812751" y="125227"/>
                    <a:pt x="812598" y="123543"/>
                    <a:pt x="812598" y="122012"/>
                  </a:cubicBezTo>
                  <a:close/>
                  <a:moveTo>
                    <a:pt x="767743" y="2449"/>
                  </a:moveTo>
                  <a:lnTo>
                    <a:pt x="802341" y="2449"/>
                  </a:lnTo>
                  <a:lnTo>
                    <a:pt x="802341" y="165795"/>
                  </a:lnTo>
                  <a:lnTo>
                    <a:pt x="767743" y="165795"/>
                  </a:lnTo>
                  <a:close/>
                  <a:moveTo>
                    <a:pt x="324090" y="2449"/>
                  </a:moveTo>
                  <a:lnTo>
                    <a:pt x="358382" y="2449"/>
                  </a:lnTo>
                  <a:lnTo>
                    <a:pt x="358382" y="47457"/>
                  </a:lnTo>
                  <a:lnTo>
                    <a:pt x="410892" y="47457"/>
                  </a:lnTo>
                  <a:lnTo>
                    <a:pt x="410892" y="2449"/>
                  </a:lnTo>
                  <a:lnTo>
                    <a:pt x="445490" y="2449"/>
                  </a:lnTo>
                  <a:lnTo>
                    <a:pt x="445490" y="47457"/>
                  </a:lnTo>
                  <a:lnTo>
                    <a:pt x="475496" y="47457"/>
                  </a:lnTo>
                  <a:cubicBezTo>
                    <a:pt x="499837" y="47457"/>
                    <a:pt x="519432" y="67206"/>
                    <a:pt x="519892" y="91241"/>
                  </a:cubicBezTo>
                  <a:lnTo>
                    <a:pt x="519892" y="165336"/>
                  </a:lnTo>
                  <a:lnTo>
                    <a:pt x="485294" y="165336"/>
                  </a:lnTo>
                  <a:lnTo>
                    <a:pt x="485294" y="91241"/>
                  </a:lnTo>
                  <a:cubicBezTo>
                    <a:pt x="485294" y="86036"/>
                    <a:pt x="481160" y="81902"/>
                    <a:pt x="475955" y="81902"/>
                  </a:cubicBezTo>
                  <a:lnTo>
                    <a:pt x="445950" y="81902"/>
                  </a:lnTo>
                  <a:lnTo>
                    <a:pt x="445950" y="165642"/>
                  </a:lnTo>
                  <a:lnTo>
                    <a:pt x="411351" y="165642"/>
                  </a:lnTo>
                  <a:lnTo>
                    <a:pt x="411351" y="81749"/>
                  </a:lnTo>
                  <a:lnTo>
                    <a:pt x="358842" y="81749"/>
                  </a:lnTo>
                  <a:lnTo>
                    <a:pt x="358842" y="124002"/>
                  </a:lnTo>
                  <a:cubicBezTo>
                    <a:pt x="359760" y="128288"/>
                    <a:pt x="363587" y="131197"/>
                    <a:pt x="367874" y="131197"/>
                  </a:cubicBezTo>
                  <a:lnTo>
                    <a:pt x="403697" y="131197"/>
                  </a:lnTo>
                  <a:lnTo>
                    <a:pt x="403697" y="165795"/>
                  </a:lnTo>
                  <a:lnTo>
                    <a:pt x="367874" y="165795"/>
                  </a:lnTo>
                  <a:cubicBezTo>
                    <a:pt x="345829" y="165795"/>
                    <a:pt x="327152" y="149262"/>
                    <a:pt x="324397" y="127370"/>
                  </a:cubicBezTo>
                  <a:lnTo>
                    <a:pt x="324243" y="126758"/>
                  </a:lnTo>
                  <a:cubicBezTo>
                    <a:pt x="324090" y="125227"/>
                    <a:pt x="323937" y="123543"/>
                    <a:pt x="323937" y="122012"/>
                  </a:cubicBezTo>
                  <a:lnTo>
                    <a:pt x="323937" y="81902"/>
                  </a:lnTo>
                  <a:lnTo>
                    <a:pt x="281991" y="81902"/>
                  </a:lnTo>
                  <a:cubicBezTo>
                    <a:pt x="277398" y="82668"/>
                    <a:pt x="274183" y="86495"/>
                    <a:pt x="274183" y="91088"/>
                  </a:cubicBezTo>
                  <a:lnTo>
                    <a:pt x="274183" y="165795"/>
                  </a:lnTo>
                  <a:lnTo>
                    <a:pt x="239585" y="165795"/>
                  </a:lnTo>
                  <a:lnTo>
                    <a:pt x="239585" y="91088"/>
                  </a:lnTo>
                  <a:cubicBezTo>
                    <a:pt x="239738" y="68584"/>
                    <a:pt x="256731" y="49754"/>
                    <a:pt x="279235" y="47457"/>
                  </a:cubicBezTo>
                  <a:lnTo>
                    <a:pt x="280154" y="47457"/>
                  </a:lnTo>
                  <a:cubicBezTo>
                    <a:pt x="281225" y="47304"/>
                    <a:pt x="282450" y="47304"/>
                    <a:pt x="283522" y="47304"/>
                  </a:cubicBezTo>
                  <a:lnTo>
                    <a:pt x="324090" y="47304"/>
                  </a:lnTo>
                  <a:close/>
                  <a:moveTo>
                    <a:pt x="904605" y="0"/>
                  </a:moveTo>
                  <a:cubicBezTo>
                    <a:pt x="912260" y="0"/>
                    <a:pt x="918536" y="6277"/>
                    <a:pt x="918536" y="13931"/>
                  </a:cubicBezTo>
                  <a:cubicBezTo>
                    <a:pt x="918536" y="21586"/>
                    <a:pt x="912260" y="27862"/>
                    <a:pt x="904605" y="27862"/>
                  </a:cubicBezTo>
                  <a:cubicBezTo>
                    <a:pt x="896951" y="27862"/>
                    <a:pt x="890674" y="21586"/>
                    <a:pt x="890674" y="13931"/>
                  </a:cubicBezTo>
                  <a:cubicBezTo>
                    <a:pt x="890674" y="6277"/>
                    <a:pt x="896951" y="0"/>
                    <a:pt x="904605" y="0"/>
                  </a:cubicBezTo>
                  <a:close/>
                </a:path>
              </a:pathLst>
            </a:custGeom>
            <a:solidFill>
              <a:schemeClr val="bg1"/>
            </a:solidFill>
            <a:ln w="1519" cap="flat">
              <a:noFill/>
              <a:prstDash val="solid"/>
              <a:miter/>
            </a:ln>
          </p:spPr>
          <p:txBody>
            <a:bodyPr rtlCol="0" anchor="ctr"/>
            <a:lstStyle/>
            <a:p>
              <a:pPr defTabSz="685800"/>
              <a:endParaRPr lang="sv-SE" sz="900">
                <a:solidFill>
                  <a:srgbClr val="000000"/>
                </a:solidFill>
                <a:latin typeface="Arial" panose="020B0604020202020204"/>
              </a:endParaRPr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0DD9A714-9DC5-114D-9C66-B6078F4E1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8" y="525601"/>
            <a:ext cx="8496301" cy="694793"/>
          </a:xfrm>
        </p:spPr>
        <p:txBody>
          <a:bodyPr/>
          <a:lstStyle/>
          <a:p>
            <a:r>
              <a:rPr lang="nl-N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Samen met onze partners een nieuwe wijze van transporteren, produceren ontwikkelen</a:t>
            </a:r>
            <a:b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GB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057DEE-409F-714C-981F-38194E41E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>
                <a:solidFill>
                  <a:schemeClr val="tx1">
                    <a:lumMod val="85000"/>
                    <a:lumOff val="15000"/>
                  </a:schemeClr>
                </a:solidFill>
              </a:rPr>
              <a:t>Sustainability</a:t>
            </a:r>
          </a:p>
        </p:txBody>
      </p:sp>
      <p:grpSp>
        <p:nvGrpSpPr>
          <p:cNvPr id="47" name="Grupp 46">
            <a:extLst>
              <a:ext uri="{FF2B5EF4-FFF2-40B4-BE49-F238E27FC236}">
                <a16:creationId xmlns:a16="http://schemas.microsoft.com/office/drawing/2014/main" id="{9A73D5F5-2AE7-EC48-B1DD-76A9026F8D35}"/>
              </a:ext>
            </a:extLst>
          </p:cNvPr>
          <p:cNvGrpSpPr/>
          <p:nvPr/>
        </p:nvGrpSpPr>
        <p:grpSpPr>
          <a:xfrm>
            <a:off x="3206046" y="1637630"/>
            <a:ext cx="2731904" cy="1425102"/>
            <a:chOff x="3206045" y="1637630"/>
            <a:chExt cx="2731904" cy="1425102"/>
          </a:xfrm>
        </p:grpSpPr>
        <p:sp>
          <p:nvSpPr>
            <p:cNvPr id="80" name="Rektangel 79">
              <a:extLst>
                <a:ext uri="{FF2B5EF4-FFF2-40B4-BE49-F238E27FC236}">
                  <a16:creationId xmlns:a16="http://schemas.microsoft.com/office/drawing/2014/main" id="{F9EA33AE-B2B8-204B-8C04-FF0CB7F2704C}"/>
                </a:ext>
              </a:extLst>
            </p:cNvPr>
            <p:cNvSpPr/>
            <p:nvPr/>
          </p:nvSpPr>
          <p:spPr>
            <a:xfrm>
              <a:off x="3206045" y="1637630"/>
              <a:ext cx="2731904" cy="1425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sv-SE" sz="90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137" name="Bildobjekt 136" descr="En bild som visar himmel, utomhus, fabrik&#10;&#10;Automatiskt genererad beskrivning">
              <a:extLst>
                <a:ext uri="{FF2B5EF4-FFF2-40B4-BE49-F238E27FC236}">
                  <a16:creationId xmlns:a16="http://schemas.microsoft.com/office/drawing/2014/main" id="{646964F0-DDD4-964D-A9E3-2C1DAF38B4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10677" y="1737407"/>
              <a:ext cx="2522641" cy="1156252"/>
            </a:xfrm>
            <a:custGeom>
              <a:avLst/>
              <a:gdLst>
                <a:gd name="connsiteX0" fmla="*/ 0 w 2522641"/>
                <a:gd name="connsiteY0" fmla="*/ 0 h 1156252"/>
                <a:gd name="connsiteX1" fmla="*/ 2522641 w 2522641"/>
                <a:gd name="connsiteY1" fmla="*/ 0 h 1156252"/>
                <a:gd name="connsiteX2" fmla="*/ 2522641 w 2522641"/>
                <a:gd name="connsiteY2" fmla="*/ 1156252 h 1156252"/>
                <a:gd name="connsiteX3" fmla="*/ 0 w 2522641"/>
                <a:gd name="connsiteY3" fmla="*/ 1156252 h 11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2641" h="1156252">
                  <a:moveTo>
                    <a:pt x="0" y="0"/>
                  </a:moveTo>
                  <a:lnTo>
                    <a:pt x="2522641" y="0"/>
                  </a:lnTo>
                  <a:lnTo>
                    <a:pt x="2522641" y="1156252"/>
                  </a:lnTo>
                  <a:lnTo>
                    <a:pt x="0" y="1156252"/>
                  </a:lnTo>
                  <a:close/>
                </a:path>
              </a:pathLst>
            </a:custGeom>
          </p:spPr>
        </p:pic>
        <p:grpSp>
          <p:nvGrpSpPr>
            <p:cNvPr id="82" name="Grupp 81">
              <a:extLst>
                <a:ext uri="{FF2B5EF4-FFF2-40B4-BE49-F238E27FC236}">
                  <a16:creationId xmlns:a16="http://schemas.microsoft.com/office/drawing/2014/main" id="{0B2D08E7-B8B7-C445-9574-C81E0EFC5FD9}"/>
                </a:ext>
              </a:extLst>
            </p:cNvPr>
            <p:cNvGrpSpPr/>
            <p:nvPr/>
          </p:nvGrpSpPr>
          <p:grpSpPr>
            <a:xfrm>
              <a:off x="4483792" y="2805571"/>
              <a:ext cx="176410" cy="176180"/>
              <a:chOff x="4909411" y="4917137"/>
              <a:chExt cx="148940" cy="148746"/>
            </a:xfrm>
          </p:grpSpPr>
          <p:sp>
            <p:nvSpPr>
              <p:cNvPr id="83" name="Frihandsfigur 82">
                <a:extLst>
                  <a:ext uri="{FF2B5EF4-FFF2-40B4-BE49-F238E27FC236}">
                    <a16:creationId xmlns:a16="http://schemas.microsoft.com/office/drawing/2014/main" id="{29F2DDA8-B280-3640-9606-3D22753A4187}"/>
                  </a:ext>
                </a:extLst>
              </p:cNvPr>
              <p:cNvSpPr/>
              <p:nvPr/>
            </p:nvSpPr>
            <p:spPr>
              <a:xfrm>
                <a:off x="4909411" y="4917137"/>
                <a:ext cx="148940" cy="74384"/>
              </a:xfrm>
              <a:custGeom>
                <a:avLst/>
                <a:gdLst>
                  <a:gd name="connsiteX0" fmla="*/ 108621 w 217242"/>
                  <a:gd name="connsiteY0" fmla="*/ 0 h 108497"/>
                  <a:gd name="connsiteX1" fmla="*/ 0 w 217242"/>
                  <a:gd name="connsiteY1" fmla="*/ 108498 h 108497"/>
                  <a:gd name="connsiteX2" fmla="*/ 217243 w 217242"/>
                  <a:gd name="connsiteY2" fmla="*/ 108498 h 108497"/>
                  <a:gd name="connsiteX3" fmla="*/ 108650 w 217242"/>
                  <a:gd name="connsiteY3" fmla="*/ 0 h 108497"/>
                  <a:gd name="connsiteX4" fmla="*/ 108621 w 217242"/>
                  <a:gd name="connsiteY4" fmla="*/ 0 h 10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97">
                    <a:moveTo>
                      <a:pt x="108621" y="0"/>
                    </a:moveTo>
                    <a:cubicBezTo>
                      <a:pt x="48632" y="0"/>
                      <a:pt x="0" y="48576"/>
                      <a:pt x="0" y="108498"/>
                    </a:cubicBezTo>
                    <a:lnTo>
                      <a:pt x="217243" y="108498"/>
                    </a:lnTo>
                    <a:cubicBezTo>
                      <a:pt x="217257" y="48584"/>
                      <a:pt x="168632" y="8"/>
                      <a:pt x="108650" y="0"/>
                    </a:cubicBezTo>
                    <a:cubicBezTo>
                      <a:pt x="108640" y="0"/>
                      <a:pt x="108631" y="0"/>
                      <a:pt x="108621" y="0"/>
                    </a:cubicBezTo>
                    <a:close/>
                  </a:path>
                </a:pathLst>
              </a:custGeom>
              <a:solidFill>
                <a:srgbClr val="FFDA00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84" name="Frihandsfigur 83">
                <a:extLst>
                  <a:ext uri="{FF2B5EF4-FFF2-40B4-BE49-F238E27FC236}">
                    <a16:creationId xmlns:a16="http://schemas.microsoft.com/office/drawing/2014/main" id="{CF071CEB-786A-724E-81A9-AFAFC1662359}"/>
                  </a:ext>
                </a:extLst>
              </p:cNvPr>
              <p:cNvSpPr/>
              <p:nvPr/>
            </p:nvSpPr>
            <p:spPr>
              <a:xfrm>
                <a:off x="4909411" y="4991508"/>
                <a:ext cx="148940" cy="74375"/>
              </a:xfrm>
              <a:custGeom>
                <a:avLst/>
                <a:gdLst>
                  <a:gd name="connsiteX0" fmla="*/ 108621 w 217242"/>
                  <a:gd name="connsiteY0" fmla="*/ 108484 h 108483"/>
                  <a:gd name="connsiteX1" fmla="*/ 0 w 217242"/>
                  <a:gd name="connsiteY1" fmla="*/ 0 h 108483"/>
                  <a:gd name="connsiteX2" fmla="*/ 217243 w 217242"/>
                  <a:gd name="connsiteY2" fmla="*/ 0 h 108483"/>
                  <a:gd name="connsiteX3" fmla="*/ 108636 w 217242"/>
                  <a:gd name="connsiteY3" fmla="*/ 108484 h 108483"/>
                  <a:gd name="connsiteX4" fmla="*/ 108621 w 217242"/>
                  <a:gd name="connsiteY4" fmla="*/ 108484 h 10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83">
                    <a:moveTo>
                      <a:pt x="108621" y="108484"/>
                    </a:moveTo>
                    <a:cubicBezTo>
                      <a:pt x="48637" y="108484"/>
                      <a:pt x="7" y="59916"/>
                      <a:pt x="0" y="0"/>
                    </a:cubicBezTo>
                    <a:lnTo>
                      <a:pt x="217243" y="0"/>
                    </a:lnTo>
                    <a:cubicBezTo>
                      <a:pt x="217243" y="59914"/>
                      <a:pt x="168618" y="108484"/>
                      <a:pt x="108636" y="108484"/>
                    </a:cubicBezTo>
                    <a:cubicBezTo>
                      <a:pt x="108631" y="108484"/>
                      <a:pt x="108626" y="108484"/>
                      <a:pt x="108621" y="108484"/>
                    </a:cubicBezTo>
                    <a:close/>
                  </a:path>
                </a:pathLst>
              </a:custGeom>
              <a:solidFill>
                <a:srgbClr val="2071B5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85" name="TextBox 19">
              <a:extLst>
                <a:ext uri="{FF2B5EF4-FFF2-40B4-BE49-F238E27FC236}">
                  <a16:creationId xmlns:a16="http://schemas.microsoft.com/office/drawing/2014/main" id="{918213D9-2C1C-6B40-A4F2-3FD5F1455241}"/>
                </a:ext>
              </a:extLst>
            </p:cNvPr>
            <p:cNvSpPr txBox="1"/>
            <p:nvPr/>
          </p:nvSpPr>
          <p:spPr>
            <a:xfrm>
              <a:off x="3256665" y="1794945"/>
              <a:ext cx="1585265" cy="373949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defTabSz="457058">
                <a:lnSpc>
                  <a:spcPct val="90000"/>
                </a:lnSpc>
                <a:defRPr/>
              </a:pPr>
              <a:r>
                <a:rPr lang="nl-NL" sz="900" dirty="0">
                  <a:solidFill>
                    <a:srgbClr val="FFFFFF"/>
                  </a:solidFill>
                </a:rPr>
                <a:t>Samenwerking bij grootschalige productie van biodiesel</a:t>
              </a:r>
              <a:endParaRPr lang="en-GB" sz="9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4" name="Bild 170">
              <a:extLst>
                <a:ext uri="{FF2B5EF4-FFF2-40B4-BE49-F238E27FC236}">
                  <a16:creationId xmlns:a16="http://schemas.microsoft.com/office/drawing/2014/main" id="{E12E3EE5-7CDA-2844-8875-32AAE4D3C001}"/>
                </a:ext>
              </a:extLst>
            </p:cNvPr>
            <p:cNvGrpSpPr/>
            <p:nvPr/>
          </p:nvGrpSpPr>
          <p:grpSpPr>
            <a:xfrm>
              <a:off x="3388657" y="2423694"/>
              <a:ext cx="231814" cy="235689"/>
              <a:chOff x="3388657" y="2423694"/>
              <a:chExt cx="231814" cy="235689"/>
            </a:xfrm>
          </p:grpSpPr>
          <p:sp>
            <p:nvSpPr>
              <p:cNvPr id="5" name="Frihandsfigur 4">
                <a:extLst>
                  <a:ext uri="{FF2B5EF4-FFF2-40B4-BE49-F238E27FC236}">
                    <a16:creationId xmlns:a16="http://schemas.microsoft.com/office/drawing/2014/main" id="{BAFEF47B-D3F7-A44A-A5C8-5683DA827533}"/>
                  </a:ext>
                </a:extLst>
              </p:cNvPr>
              <p:cNvSpPr/>
              <p:nvPr/>
            </p:nvSpPr>
            <p:spPr>
              <a:xfrm>
                <a:off x="3388657" y="2423694"/>
                <a:ext cx="231814" cy="235689"/>
              </a:xfrm>
              <a:custGeom>
                <a:avLst/>
                <a:gdLst>
                  <a:gd name="connsiteX0" fmla="*/ 231815 w 231814"/>
                  <a:gd name="connsiteY0" fmla="*/ 235690 h 235689"/>
                  <a:gd name="connsiteX1" fmla="*/ 231815 w 231814"/>
                  <a:gd name="connsiteY1" fmla="*/ 0 h 235689"/>
                  <a:gd name="connsiteX2" fmla="*/ 0 w 231814"/>
                  <a:gd name="connsiteY2" fmla="*/ 0 h 235689"/>
                  <a:gd name="connsiteX3" fmla="*/ 0 w 231814"/>
                  <a:gd name="connsiteY3" fmla="*/ 235690 h 235689"/>
                  <a:gd name="connsiteX4" fmla="*/ 231815 w 231814"/>
                  <a:gd name="connsiteY4" fmla="*/ 235690 h 2356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31814" h="235689">
                    <a:moveTo>
                      <a:pt x="231815" y="235690"/>
                    </a:moveTo>
                    <a:lnTo>
                      <a:pt x="231815" y="0"/>
                    </a:lnTo>
                    <a:lnTo>
                      <a:pt x="0" y="0"/>
                    </a:lnTo>
                    <a:lnTo>
                      <a:pt x="0" y="235690"/>
                    </a:lnTo>
                    <a:lnTo>
                      <a:pt x="231815" y="235690"/>
                    </a:lnTo>
                    <a:close/>
                  </a:path>
                </a:pathLst>
              </a:custGeom>
              <a:solidFill>
                <a:srgbClr val="E9B040"/>
              </a:solidFill>
              <a:ln w="1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8" name="Frihandsfigur 7">
                <a:extLst>
                  <a:ext uri="{FF2B5EF4-FFF2-40B4-BE49-F238E27FC236}">
                    <a16:creationId xmlns:a16="http://schemas.microsoft.com/office/drawing/2014/main" id="{75B4E763-DB42-C349-9840-9D99CF8C8B87}"/>
                  </a:ext>
                </a:extLst>
              </p:cNvPr>
              <p:cNvSpPr/>
              <p:nvPr/>
            </p:nvSpPr>
            <p:spPr>
              <a:xfrm>
                <a:off x="3405368" y="2448171"/>
                <a:ext cx="199636" cy="189718"/>
              </a:xfrm>
              <a:custGeom>
                <a:avLst/>
                <a:gdLst>
                  <a:gd name="connsiteX0" fmla="*/ 36051 w 199636"/>
                  <a:gd name="connsiteY0" fmla="*/ 182098 h 189718"/>
                  <a:gd name="connsiteX1" fmla="*/ 27718 w 199636"/>
                  <a:gd name="connsiteY1" fmla="*/ 177348 h 189718"/>
                  <a:gd name="connsiteX2" fmla="*/ 27718 w 199636"/>
                  <a:gd name="connsiteY2" fmla="*/ 189718 h 189718"/>
                  <a:gd name="connsiteX3" fmla="*/ 22004 w 199636"/>
                  <a:gd name="connsiteY3" fmla="*/ 189718 h 189718"/>
                  <a:gd name="connsiteX4" fmla="*/ 22004 w 199636"/>
                  <a:gd name="connsiteY4" fmla="*/ 150230 h 189718"/>
                  <a:gd name="connsiteX5" fmla="*/ 27480 w 199636"/>
                  <a:gd name="connsiteY5" fmla="*/ 150230 h 189718"/>
                  <a:gd name="connsiteX6" fmla="*/ 27480 w 199636"/>
                  <a:gd name="connsiteY6" fmla="*/ 154913 h 189718"/>
                  <a:gd name="connsiteX7" fmla="*/ 37539 w 199636"/>
                  <a:gd name="connsiteY7" fmla="*/ 149305 h 189718"/>
                  <a:gd name="connsiteX8" fmla="*/ 48491 w 199636"/>
                  <a:gd name="connsiteY8" fmla="*/ 164415 h 189718"/>
                  <a:gd name="connsiteX9" fmla="*/ 36051 w 199636"/>
                  <a:gd name="connsiteY9" fmla="*/ 182098 h 189718"/>
                  <a:gd name="connsiteX10" fmla="*/ 35812 w 199636"/>
                  <a:gd name="connsiteY10" fmla="*/ 155179 h 189718"/>
                  <a:gd name="connsiteX11" fmla="*/ 27718 w 199636"/>
                  <a:gd name="connsiteY11" fmla="*/ 160524 h 189718"/>
                  <a:gd name="connsiteX12" fmla="*/ 27718 w 199636"/>
                  <a:gd name="connsiteY12" fmla="*/ 171345 h 189718"/>
                  <a:gd name="connsiteX13" fmla="*/ 35397 w 199636"/>
                  <a:gd name="connsiteY13" fmla="*/ 176623 h 189718"/>
                  <a:gd name="connsiteX14" fmla="*/ 42481 w 199636"/>
                  <a:gd name="connsiteY14" fmla="*/ 165537 h 189718"/>
                  <a:gd name="connsiteX15" fmla="*/ 35812 w 199636"/>
                  <a:gd name="connsiteY15" fmla="*/ 155179 h 189718"/>
                  <a:gd name="connsiteX16" fmla="*/ 69193 w 199636"/>
                  <a:gd name="connsiteY16" fmla="*/ 155838 h 189718"/>
                  <a:gd name="connsiteX17" fmla="*/ 67348 w 199636"/>
                  <a:gd name="connsiteY17" fmla="*/ 155377 h 189718"/>
                  <a:gd name="connsiteX18" fmla="*/ 59610 w 199636"/>
                  <a:gd name="connsiteY18" fmla="*/ 164020 h 189718"/>
                  <a:gd name="connsiteX19" fmla="*/ 59610 w 199636"/>
                  <a:gd name="connsiteY19" fmla="*/ 181241 h 189718"/>
                  <a:gd name="connsiteX20" fmla="*/ 53898 w 199636"/>
                  <a:gd name="connsiteY20" fmla="*/ 181241 h 189718"/>
                  <a:gd name="connsiteX21" fmla="*/ 53898 w 199636"/>
                  <a:gd name="connsiteY21" fmla="*/ 150231 h 189718"/>
                  <a:gd name="connsiteX22" fmla="*/ 59492 w 199636"/>
                  <a:gd name="connsiteY22" fmla="*/ 150231 h 189718"/>
                  <a:gd name="connsiteX23" fmla="*/ 59492 w 199636"/>
                  <a:gd name="connsiteY23" fmla="*/ 156367 h 189718"/>
                  <a:gd name="connsiteX24" fmla="*/ 67825 w 199636"/>
                  <a:gd name="connsiteY24" fmla="*/ 149572 h 189718"/>
                  <a:gd name="connsiteX25" fmla="*/ 70502 w 199636"/>
                  <a:gd name="connsiteY25" fmla="*/ 150164 h 189718"/>
                  <a:gd name="connsiteX26" fmla="*/ 69193 w 199636"/>
                  <a:gd name="connsiteY26" fmla="*/ 155838 h 189718"/>
                  <a:gd name="connsiteX27" fmla="*/ 83229 w 199636"/>
                  <a:gd name="connsiteY27" fmla="*/ 182032 h 189718"/>
                  <a:gd name="connsiteX28" fmla="*/ 70731 w 199636"/>
                  <a:gd name="connsiteY28" fmla="*/ 166263 h 189718"/>
                  <a:gd name="connsiteX29" fmla="*/ 84539 w 199636"/>
                  <a:gd name="connsiteY29" fmla="*/ 149241 h 189718"/>
                  <a:gd name="connsiteX30" fmla="*/ 95848 w 199636"/>
                  <a:gd name="connsiteY30" fmla="*/ 164417 h 189718"/>
                  <a:gd name="connsiteX31" fmla="*/ 95848 w 199636"/>
                  <a:gd name="connsiteY31" fmla="*/ 166065 h 189718"/>
                  <a:gd name="connsiteX32" fmla="*/ 76980 w 199636"/>
                  <a:gd name="connsiteY32" fmla="*/ 166065 h 189718"/>
                  <a:gd name="connsiteX33" fmla="*/ 84241 w 199636"/>
                  <a:gd name="connsiteY33" fmla="*/ 176624 h 189718"/>
                  <a:gd name="connsiteX34" fmla="*/ 89600 w 199636"/>
                  <a:gd name="connsiteY34" fmla="*/ 175236 h 189718"/>
                  <a:gd name="connsiteX35" fmla="*/ 93825 w 199636"/>
                  <a:gd name="connsiteY35" fmla="*/ 172532 h 189718"/>
                  <a:gd name="connsiteX36" fmla="*/ 96264 w 199636"/>
                  <a:gd name="connsiteY36" fmla="*/ 176294 h 189718"/>
                  <a:gd name="connsiteX37" fmla="*/ 83229 w 199636"/>
                  <a:gd name="connsiteY37" fmla="*/ 182032 h 189718"/>
                  <a:gd name="connsiteX38" fmla="*/ 84121 w 199636"/>
                  <a:gd name="connsiteY38" fmla="*/ 153859 h 189718"/>
                  <a:gd name="connsiteX39" fmla="*/ 77158 w 199636"/>
                  <a:gd name="connsiteY39" fmla="*/ 161842 h 189718"/>
                  <a:gd name="connsiteX40" fmla="*/ 90014 w 199636"/>
                  <a:gd name="connsiteY40" fmla="*/ 161512 h 189718"/>
                  <a:gd name="connsiteX41" fmla="*/ 84121 w 199636"/>
                  <a:gd name="connsiteY41" fmla="*/ 153859 h 189718"/>
                  <a:gd name="connsiteX42" fmla="*/ 113161 w 199636"/>
                  <a:gd name="connsiteY42" fmla="*/ 182032 h 189718"/>
                  <a:gd name="connsiteX43" fmla="*/ 100661 w 199636"/>
                  <a:gd name="connsiteY43" fmla="*/ 166263 h 189718"/>
                  <a:gd name="connsiteX44" fmla="*/ 114470 w 199636"/>
                  <a:gd name="connsiteY44" fmla="*/ 149241 h 189718"/>
                  <a:gd name="connsiteX45" fmla="*/ 125778 w 199636"/>
                  <a:gd name="connsiteY45" fmla="*/ 164417 h 189718"/>
                  <a:gd name="connsiteX46" fmla="*/ 125778 w 199636"/>
                  <a:gd name="connsiteY46" fmla="*/ 166065 h 189718"/>
                  <a:gd name="connsiteX47" fmla="*/ 106911 w 199636"/>
                  <a:gd name="connsiteY47" fmla="*/ 166065 h 189718"/>
                  <a:gd name="connsiteX48" fmla="*/ 114172 w 199636"/>
                  <a:gd name="connsiteY48" fmla="*/ 176624 h 189718"/>
                  <a:gd name="connsiteX49" fmla="*/ 119530 w 199636"/>
                  <a:gd name="connsiteY49" fmla="*/ 175236 h 189718"/>
                  <a:gd name="connsiteX50" fmla="*/ 123756 w 199636"/>
                  <a:gd name="connsiteY50" fmla="*/ 172532 h 189718"/>
                  <a:gd name="connsiteX51" fmla="*/ 126195 w 199636"/>
                  <a:gd name="connsiteY51" fmla="*/ 176294 h 189718"/>
                  <a:gd name="connsiteX52" fmla="*/ 113161 w 199636"/>
                  <a:gd name="connsiteY52" fmla="*/ 182032 h 189718"/>
                  <a:gd name="connsiteX53" fmla="*/ 114054 w 199636"/>
                  <a:gd name="connsiteY53" fmla="*/ 153859 h 189718"/>
                  <a:gd name="connsiteX54" fmla="*/ 107090 w 199636"/>
                  <a:gd name="connsiteY54" fmla="*/ 161842 h 189718"/>
                  <a:gd name="connsiteX55" fmla="*/ 119946 w 199636"/>
                  <a:gd name="connsiteY55" fmla="*/ 161512 h 189718"/>
                  <a:gd name="connsiteX56" fmla="*/ 114054 w 199636"/>
                  <a:gd name="connsiteY56" fmla="*/ 153859 h 189718"/>
                  <a:gd name="connsiteX57" fmla="*/ 166901 w 199636"/>
                  <a:gd name="connsiteY57" fmla="*/ 181241 h 189718"/>
                  <a:gd name="connsiteX58" fmla="*/ 166901 w 199636"/>
                  <a:gd name="connsiteY58" fmla="*/ 162369 h 189718"/>
                  <a:gd name="connsiteX59" fmla="*/ 166722 w 199636"/>
                  <a:gd name="connsiteY59" fmla="*/ 158015 h 189718"/>
                  <a:gd name="connsiteX60" fmla="*/ 163747 w 199636"/>
                  <a:gd name="connsiteY60" fmla="*/ 155111 h 189718"/>
                  <a:gd name="connsiteX61" fmla="*/ 159581 w 199636"/>
                  <a:gd name="connsiteY61" fmla="*/ 156825 h 189718"/>
                  <a:gd name="connsiteX62" fmla="*/ 155830 w 199636"/>
                  <a:gd name="connsiteY62" fmla="*/ 160586 h 189718"/>
                  <a:gd name="connsiteX63" fmla="*/ 155830 w 199636"/>
                  <a:gd name="connsiteY63" fmla="*/ 181240 h 189718"/>
                  <a:gd name="connsiteX64" fmla="*/ 150235 w 199636"/>
                  <a:gd name="connsiteY64" fmla="*/ 181240 h 189718"/>
                  <a:gd name="connsiteX65" fmla="*/ 150235 w 199636"/>
                  <a:gd name="connsiteY65" fmla="*/ 162765 h 189718"/>
                  <a:gd name="connsiteX66" fmla="*/ 150058 w 199636"/>
                  <a:gd name="connsiteY66" fmla="*/ 158411 h 189718"/>
                  <a:gd name="connsiteX67" fmla="*/ 147020 w 199636"/>
                  <a:gd name="connsiteY67" fmla="*/ 155177 h 189718"/>
                  <a:gd name="connsiteX68" fmla="*/ 139046 w 199636"/>
                  <a:gd name="connsiteY68" fmla="*/ 160586 h 189718"/>
                  <a:gd name="connsiteX69" fmla="*/ 139046 w 199636"/>
                  <a:gd name="connsiteY69" fmla="*/ 181240 h 189718"/>
                  <a:gd name="connsiteX70" fmla="*/ 133451 w 199636"/>
                  <a:gd name="connsiteY70" fmla="*/ 181240 h 189718"/>
                  <a:gd name="connsiteX71" fmla="*/ 133451 w 199636"/>
                  <a:gd name="connsiteY71" fmla="*/ 150230 h 189718"/>
                  <a:gd name="connsiteX72" fmla="*/ 138987 w 199636"/>
                  <a:gd name="connsiteY72" fmla="*/ 150230 h 189718"/>
                  <a:gd name="connsiteX73" fmla="*/ 138987 w 199636"/>
                  <a:gd name="connsiteY73" fmla="*/ 154717 h 189718"/>
                  <a:gd name="connsiteX74" fmla="*/ 148747 w 199636"/>
                  <a:gd name="connsiteY74" fmla="*/ 149305 h 189718"/>
                  <a:gd name="connsiteX75" fmla="*/ 155355 w 199636"/>
                  <a:gd name="connsiteY75" fmla="*/ 154980 h 189718"/>
                  <a:gd name="connsiteX76" fmla="*/ 165413 w 199636"/>
                  <a:gd name="connsiteY76" fmla="*/ 149239 h 189718"/>
                  <a:gd name="connsiteX77" fmla="*/ 170176 w 199636"/>
                  <a:gd name="connsiteY77" fmla="*/ 151021 h 189718"/>
                  <a:gd name="connsiteX78" fmla="*/ 172378 w 199636"/>
                  <a:gd name="connsiteY78" fmla="*/ 156301 h 189718"/>
                  <a:gd name="connsiteX79" fmla="*/ 172555 w 199636"/>
                  <a:gd name="connsiteY79" fmla="*/ 161380 h 189718"/>
                  <a:gd name="connsiteX80" fmla="*/ 172555 w 199636"/>
                  <a:gd name="connsiteY80" fmla="*/ 181240 h 189718"/>
                  <a:gd name="connsiteX81" fmla="*/ 166901 w 199636"/>
                  <a:gd name="connsiteY81" fmla="*/ 181240 h 189718"/>
                  <a:gd name="connsiteX82" fmla="*/ 166901 w 199636"/>
                  <a:gd name="connsiteY82" fmla="*/ 181241 h 189718"/>
                  <a:gd name="connsiteX83" fmla="*/ 92602 w 199636"/>
                  <a:gd name="connsiteY83" fmla="*/ 947 h 189718"/>
                  <a:gd name="connsiteX84" fmla="*/ 95740 w 199636"/>
                  <a:gd name="connsiteY84" fmla="*/ 1198 h 189718"/>
                  <a:gd name="connsiteX85" fmla="*/ 106326 w 199636"/>
                  <a:gd name="connsiteY85" fmla="*/ 697 h 189718"/>
                  <a:gd name="connsiteX86" fmla="*/ 118627 w 199636"/>
                  <a:gd name="connsiteY86" fmla="*/ 2619 h 189718"/>
                  <a:gd name="connsiteX87" fmla="*/ 138165 w 199636"/>
                  <a:gd name="connsiteY87" fmla="*/ 6710 h 189718"/>
                  <a:gd name="connsiteX88" fmla="*/ 143688 w 199636"/>
                  <a:gd name="connsiteY88" fmla="*/ 4581 h 189718"/>
                  <a:gd name="connsiteX89" fmla="*/ 156238 w 199636"/>
                  <a:gd name="connsiteY89" fmla="*/ 1658 h 189718"/>
                  <a:gd name="connsiteX90" fmla="*/ 162264 w 199636"/>
                  <a:gd name="connsiteY90" fmla="*/ 4079 h 189718"/>
                  <a:gd name="connsiteX91" fmla="*/ 170925 w 199636"/>
                  <a:gd name="connsiteY91" fmla="*/ 11762 h 189718"/>
                  <a:gd name="connsiteX92" fmla="*/ 172848 w 199636"/>
                  <a:gd name="connsiteY92" fmla="*/ 18526 h 189718"/>
                  <a:gd name="connsiteX93" fmla="*/ 172138 w 199636"/>
                  <a:gd name="connsiteY93" fmla="*/ 29342 h 189718"/>
                  <a:gd name="connsiteX94" fmla="*/ 169000 w 199636"/>
                  <a:gd name="connsiteY94" fmla="*/ 33183 h 189718"/>
                  <a:gd name="connsiteX95" fmla="*/ 165860 w 199636"/>
                  <a:gd name="connsiteY95" fmla="*/ 34394 h 189718"/>
                  <a:gd name="connsiteX96" fmla="*/ 168287 w 199636"/>
                  <a:gd name="connsiteY96" fmla="*/ 42078 h 189718"/>
                  <a:gd name="connsiteX97" fmla="*/ 170213 w 199636"/>
                  <a:gd name="connsiteY97" fmla="*/ 47130 h 189718"/>
                  <a:gd name="connsiteX98" fmla="*/ 171634 w 199636"/>
                  <a:gd name="connsiteY98" fmla="*/ 51473 h 189718"/>
                  <a:gd name="connsiteX99" fmla="*/ 174060 w 199636"/>
                  <a:gd name="connsiteY99" fmla="*/ 59406 h 189718"/>
                  <a:gd name="connsiteX100" fmla="*/ 177660 w 199636"/>
                  <a:gd name="connsiteY100" fmla="*/ 66839 h 189718"/>
                  <a:gd name="connsiteX101" fmla="*/ 180086 w 199636"/>
                  <a:gd name="connsiteY101" fmla="*/ 72644 h 189718"/>
                  <a:gd name="connsiteX102" fmla="*/ 182261 w 199636"/>
                  <a:gd name="connsiteY102" fmla="*/ 79825 h 189718"/>
                  <a:gd name="connsiteX103" fmla="*/ 184185 w 199636"/>
                  <a:gd name="connsiteY103" fmla="*/ 85838 h 189718"/>
                  <a:gd name="connsiteX104" fmla="*/ 188285 w 199636"/>
                  <a:gd name="connsiteY104" fmla="*/ 97655 h 189718"/>
                  <a:gd name="connsiteX105" fmla="*/ 190208 w 199636"/>
                  <a:gd name="connsiteY105" fmla="*/ 101746 h 189718"/>
                  <a:gd name="connsiteX106" fmla="*/ 191632 w 199636"/>
                  <a:gd name="connsiteY106" fmla="*/ 108719 h 189718"/>
                  <a:gd name="connsiteX107" fmla="*/ 192594 w 199636"/>
                  <a:gd name="connsiteY107" fmla="*/ 112060 h 189718"/>
                  <a:gd name="connsiteX108" fmla="*/ 194560 w 199636"/>
                  <a:gd name="connsiteY108" fmla="*/ 114939 h 189718"/>
                  <a:gd name="connsiteX109" fmla="*/ 196235 w 199636"/>
                  <a:gd name="connsiteY109" fmla="*/ 117363 h 189718"/>
                  <a:gd name="connsiteX110" fmla="*/ 198158 w 199636"/>
                  <a:gd name="connsiteY110" fmla="*/ 122872 h 189718"/>
                  <a:gd name="connsiteX111" fmla="*/ 199371 w 199636"/>
                  <a:gd name="connsiteY111" fmla="*/ 127926 h 189718"/>
                  <a:gd name="connsiteX112" fmla="*/ 187530 w 199636"/>
                  <a:gd name="connsiteY112" fmla="*/ 130599 h 189718"/>
                  <a:gd name="connsiteX113" fmla="*/ 183932 w 199636"/>
                  <a:gd name="connsiteY113" fmla="*/ 126505 h 189718"/>
                  <a:gd name="connsiteX114" fmla="*/ 181758 w 199636"/>
                  <a:gd name="connsiteY114" fmla="*/ 121454 h 189718"/>
                  <a:gd name="connsiteX115" fmla="*/ 178620 w 199636"/>
                  <a:gd name="connsiteY115" fmla="*/ 115440 h 189718"/>
                  <a:gd name="connsiteX116" fmla="*/ 176485 w 199636"/>
                  <a:gd name="connsiteY116" fmla="*/ 109678 h 189718"/>
                  <a:gd name="connsiteX117" fmla="*/ 174770 w 199636"/>
                  <a:gd name="connsiteY117" fmla="*/ 104627 h 189718"/>
                  <a:gd name="connsiteX118" fmla="*/ 173097 w 199636"/>
                  <a:gd name="connsiteY118" fmla="*/ 100034 h 189718"/>
                  <a:gd name="connsiteX119" fmla="*/ 169457 w 199636"/>
                  <a:gd name="connsiteY119" fmla="*/ 89928 h 189718"/>
                  <a:gd name="connsiteX120" fmla="*/ 167071 w 199636"/>
                  <a:gd name="connsiteY120" fmla="*/ 81285 h 189718"/>
                  <a:gd name="connsiteX121" fmla="*/ 165147 w 199636"/>
                  <a:gd name="connsiteY121" fmla="*/ 78404 h 189718"/>
                  <a:gd name="connsiteX122" fmla="*/ 160796 w 199636"/>
                  <a:gd name="connsiteY122" fmla="*/ 67339 h 189718"/>
                  <a:gd name="connsiteX123" fmla="*/ 159834 w 199636"/>
                  <a:gd name="connsiteY123" fmla="*/ 66629 h 189718"/>
                  <a:gd name="connsiteX124" fmla="*/ 158162 w 199636"/>
                  <a:gd name="connsiteY124" fmla="*/ 60825 h 189718"/>
                  <a:gd name="connsiteX125" fmla="*/ 155987 w 199636"/>
                  <a:gd name="connsiteY125" fmla="*/ 56023 h 189718"/>
                  <a:gd name="connsiteX126" fmla="*/ 154312 w 199636"/>
                  <a:gd name="connsiteY126" fmla="*/ 50512 h 189718"/>
                  <a:gd name="connsiteX127" fmla="*/ 153561 w 199636"/>
                  <a:gd name="connsiteY127" fmla="*/ 46878 h 189718"/>
                  <a:gd name="connsiteX128" fmla="*/ 152388 w 199636"/>
                  <a:gd name="connsiteY128" fmla="*/ 43537 h 189718"/>
                  <a:gd name="connsiteX129" fmla="*/ 148999 w 199636"/>
                  <a:gd name="connsiteY129" fmla="*/ 36064 h 189718"/>
                  <a:gd name="connsiteX130" fmla="*/ 151385 w 199636"/>
                  <a:gd name="connsiteY130" fmla="*/ 28131 h 189718"/>
                  <a:gd name="connsiteX131" fmla="*/ 157659 w 199636"/>
                  <a:gd name="connsiteY131" fmla="*/ 26461 h 189718"/>
                  <a:gd name="connsiteX132" fmla="*/ 158413 w 199636"/>
                  <a:gd name="connsiteY132" fmla="*/ 20449 h 189718"/>
                  <a:gd name="connsiteX133" fmla="*/ 154311 w 199636"/>
                  <a:gd name="connsiteY133" fmla="*/ 15147 h 189718"/>
                  <a:gd name="connsiteX134" fmla="*/ 147325 w 199636"/>
                  <a:gd name="connsiteY134" fmla="*/ 16816 h 189718"/>
                  <a:gd name="connsiteX135" fmla="*/ 141510 w 199636"/>
                  <a:gd name="connsiteY135" fmla="*/ 19238 h 189718"/>
                  <a:gd name="connsiteX136" fmla="*/ 132139 w 199636"/>
                  <a:gd name="connsiteY136" fmla="*/ 19238 h 189718"/>
                  <a:gd name="connsiteX137" fmla="*/ 118625 w 199636"/>
                  <a:gd name="connsiteY137" fmla="*/ 15647 h 189718"/>
                  <a:gd name="connsiteX138" fmla="*/ 103690 w 199636"/>
                  <a:gd name="connsiteY138" fmla="*/ 13225 h 189718"/>
                  <a:gd name="connsiteX139" fmla="*/ 92852 w 199636"/>
                  <a:gd name="connsiteY139" fmla="*/ 12514 h 189718"/>
                  <a:gd name="connsiteX140" fmla="*/ 75489 w 199636"/>
                  <a:gd name="connsiteY140" fmla="*/ 13475 h 189718"/>
                  <a:gd name="connsiteX141" fmla="*/ 68501 w 199636"/>
                  <a:gd name="connsiteY141" fmla="*/ 14644 h 189718"/>
                  <a:gd name="connsiteX142" fmla="*/ 64401 w 199636"/>
                  <a:gd name="connsiteY142" fmla="*/ 16606 h 189718"/>
                  <a:gd name="connsiteX143" fmla="*/ 61766 w 199636"/>
                  <a:gd name="connsiteY143" fmla="*/ 18276 h 189718"/>
                  <a:gd name="connsiteX144" fmla="*/ 48252 w 199636"/>
                  <a:gd name="connsiteY144" fmla="*/ 24998 h 189718"/>
                  <a:gd name="connsiteX145" fmla="*/ 39842 w 199636"/>
                  <a:gd name="connsiteY145" fmla="*/ 23077 h 189718"/>
                  <a:gd name="connsiteX146" fmla="*/ 39842 w 199636"/>
                  <a:gd name="connsiteY146" fmla="*/ 20446 h 189718"/>
                  <a:gd name="connsiteX147" fmla="*/ 37164 w 199636"/>
                  <a:gd name="connsiteY147" fmla="*/ 19485 h 189718"/>
                  <a:gd name="connsiteX148" fmla="*/ 32855 w 199636"/>
                  <a:gd name="connsiteY148" fmla="*/ 24746 h 189718"/>
                  <a:gd name="connsiteX149" fmla="*/ 31390 w 199636"/>
                  <a:gd name="connsiteY149" fmla="*/ 26667 h 189718"/>
                  <a:gd name="connsiteX150" fmla="*/ 31642 w 199636"/>
                  <a:gd name="connsiteY150" fmla="*/ 30300 h 189718"/>
                  <a:gd name="connsiteX151" fmla="*/ 30680 w 199636"/>
                  <a:gd name="connsiteY151" fmla="*/ 34142 h 189718"/>
                  <a:gd name="connsiteX152" fmla="*/ 36913 w 199636"/>
                  <a:gd name="connsiteY152" fmla="*/ 37984 h 189718"/>
                  <a:gd name="connsiteX153" fmla="*/ 40052 w 199636"/>
                  <a:gd name="connsiteY153" fmla="*/ 41617 h 189718"/>
                  <a:gd name="connsiteX154" fmla="*/ 37918 w 199636"/>
                  <a:gd name="connsiteY154" fmla="*/ 49550 h 189718"/>
                  <a:gd name="connsiteX155" fmla="*/ 35239 w 199636"/>
                  <a:gd name="connsiteY155" fmla="*/ 56732 h 189718"/>
                  <a:gd name="connsiteX156" fmla="*/ 34026 w 199636"/>
                  <a:gd name="connsiteY156" fmla="*/ 62286 h 189718"/>
                  <a:gd name="connsiteX157" fmla="*/ 32101 w 199636"/>
                  <a:gd name="connsiteY157" fmla="*/ 67339 h 189718"/>
                  <a:gd name="connsiteX158" fmla="*/ 29715 w 199636"/>
                  <a:gd name="connsiteY158" fmla="*/ 72141 h 189718"/>
                  <a:gd name="connsiteX159" fmla="*/ 29925 w 199636"/>
                  <a:gd name="connsiteY159" fmla="*/ 72641 h 189718"/>
                  <a:gd name="connsiteX160" fmla="*/ 25867 w 199636"/>
                  <a:gd name="connsiteY160" fmla="*/ 89927 h 189718"/>
                  <a:gd name="connsiteX161" fmla="*/ 23900 w 199636"/>
                  <a:gd name="connsiteY161" fmla="*/ 94521 h 189718"/>
                  <a:gd name="connsiteX162" fmla="*/ 21516 w 199636"/>
                  <a:gd name="connsiteY162" fmla="*/ 102702 h 189718"/>
                  <a:gd name="connsiteX163" fmla="*/ 18378 w 199636"/>
                  <a:gd name="connsiteY163" fmla="*/ 115897 h 189718"/>
                  <a:gd name="connsiteX164" fmla="*/ 18378 w 199636"/>
                  <a:gd name="connsiteY164" fmla="*/ 121910 h 189718"/>
                  <a:gd name="connsiteX165" fmla="*/ 15953 w 199636"/>
                  <a:gd name="connsiteY165" fmla="*/ 124331 h 189718"/>
                  <a:gd name="connsiteX166" fmla="*/ 10429 w 199636"/>
                  <a:gd name="connsiteY166" fmla="*/ 127923 h 189718"/>
                  <a:gd name="connsiteX167" fmla="*/ 2940 w 199636"/>
                  <a:gd name="connsiteY167" fmla="*/ 126964 h 189718"/>
                  <a:gd name="connsiteX168" fmla="*/ 555 w 199636"/>
                  <a:gd name="connsiteY168" fmla="*/ 122161 h 189718"/>
                  <a:gd name="connsiteX169" fmla="*/ 304 w 199636"/>
                  <a:gd name="connsiteY169" fmla="*/ 118568 h 189718"/>
                  <a:gd name="connsiteX170" fmla="*/ 3191 w 199636"/>
                  <a:gd name="connsiteY170" fmla="*/ 113266 h 189718"/>
                  <a:gd name="connsiteX171" fmla="*/ 3442 w 199636"/>
                  <a:gd name="connsiteY171" fmla="*/ 113266 h 189718"/>
                  <a:gd name="connsiteX172" fmla="*/ 6580 w 199636"/>
                  <a:gd name="connsiteY172" fmla="*/ 102202 h 189718"/>
                  <a:gd name="connsiteX173" fmla="*/ 8965 w 199636"/>
                  <a:gd name="connsiteY173" fmla="*/ 94770 h 189718"/>
                  <a:gd name="connsiteX174" fmla="*/ 10429 w 199636"/>
                  <a:gd name="connsiteY174" fmla="*/ 90676 h 189718"/>
                  <a:gd name="connsiteX175" fmla="*/ 13568 w 199636"/>
                  <a:gd name="connsiteY175" fmla="*/ 79612 h 189718"/>
                  <a:gd name="connsiteX176" fmla="*/ 17417 w 199636"/>
                  <a:gd name="connsiteY176" fmla="*/ 66376 h 189718"/>
                  <a:gd name="connsiteX177" fmla="*/ 21267 w 199636"/>
                  <a:gd name="connsiteY177" fmla="*/ 53140 h 189718"/>
                  <a:gd name="connsiteX178" fmla="*/ 22730 w 199636"/>
                  <a:gd name="connsiteY178" fmla="*/ 46669 h 189718"/>
                  <a:gd name="connsiteX179" fmla="*/ 16706 w 199636"/>
                  <a:gd name="connsiteY179" fmla="*/ 39194 h 189718"/>
                  <a:gd name="connsiteX180" fmla="*/ 15242 w 199636"/>
                  <a:gd name="connsiteY180" fmla="*/ 36314 h 189718"/>
                  <a:gd name="connsiteX181" fmla="*/ 15242 w 199636"/>
                  <a:gd name="connsiteY181" fmla="*/ 30761 h 189718"/>
                  <a:gd name="connsiteX182" fmla="*/ 16204 w 199636"/>
                  <a:gd name="connsiteY182" fmla="*/ 26919 h 189718"/>
                  <a:gd name="connsiteX183" fmla="*/ 18839 w 199636"/>
                  <a:gd name="connsiteY183" fmla="*/ 18736 h 189718"/>
                  <a:gd name="connsiteX184" fmla="*/ 20053 w 199636"/>
                  <a:gd name="connsiteY184" fmla="*/ 16606 h 189718"/>
                  <a:gd name="connsiteX185" fmla="*/ 23693 w 199636"/>
                  <a:gd name="connsiteY185" fmla="*/ 12973 h 189718"/>
                  <a:gd name="connsiteX186" fmla="*/ 27542 w 199636"/>
                  <a:gd name="connsiteY186" fmla="*/ 10092 h 189718"/>
                  <a:gd name="connsiteX187" fmla="*/ 32353 w 199636"/>
                  <a:gd name="connsiteY187" fmla="*/ 8172 h 189718"/>
                  <a:gd name="connsiteX188" fmla="*/ 47792 w 199636"/>
                  <a:gd name="connsiteY188" fmla="*/ 6711 h 189718"/>
                  <a:gd name="connsiteX189" fmla="*/ 54528 w 199636"/>
                  <a:gd name="connsiteY189" fmla="*/ 7463 h 189718"/>
                  <a:gd name="connsiteX190" fmla="*/ 70929 w 199636"/>
                  <a:gd name="connsiteY190" fmla="*/ 2161 h 189718"/>
                  <a:gd name="connsiteX191" fmla="*/ 74528 w 199636"/>
                  <a:gd name="connsiteY191" fmla="*/ 1659 h 189718"/>
                  <a:gd name="connsiteX192" fmla="*/ 79089 w 199636"/>
                  <a:gd name="connsiteY192" fmla="*/ 950 h 189718"/>
                  <a:gd name="connsiteX193" fmla="*/ 92602 w 199636"/>
                  <a:gd name="connsiteY193" fmla="*/ 947 h 1897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</a:cxnLst>
                <a:rect l="l" t="t" r="r" b="b"/>
                <a:pathLst>
                  <a:path w="199636" h="189718">
                    <a:moveTo>
                      <a:pt x="36051" y="182098"/>
                    </a:moveTo>
                    <a:cubicBezTo>
                      <a:pt x="32659" y="182098"/>
                      <a:pt x="30159" y="180645"/>
                      <a:pt x="27718" y="177348"/>
                    </a:cubicBezTo>
                    <a:lnTo>
                      <a:pt x="27718" y="189718"/>
                    </a:lnTo>
                    <a:lnTo>
                      <a:pt x="22004" y="189718"/>
                    </a:lnTo>
                    <a:lnTo>
                      <a:pt x="22004" y="150230"/>
                    </a:lnTo>
                    <a:lnTo>
                      <a:pt x="27480" y="150230"/>
                    </a:lnTo>
                    <a:lnTo>
                      <a:pt x="27480" y="154913"/>
                    </a:lnTo>
                    <a:cubicBezTo>
                      <a:pt x="31289" y="150824"/>
                      <a:pt x="33967" y="149305"/>
                      <a:pt x="37539" y="149305"/>
                    </a:cubicBezTo>
                    <a:cubicBezTo>
                      <a:pt x="43967" y="149305"/>
                      <a:pt x="48491" y="155507"/>
                      <a:pt x="48491" y="164415"/>
                    </a:cubicBezTo>
                    <a:cubicBezTo>
                      <a:pt x="48489" y="174774"/>
                      <a:pt x="43311" y="182098"/>
                      <a:pt x="36051" y="182098"/>
                    </a:cubicBezTo>
                    <a:close/>
                    <a:moveTo>
                      <a:pt x="35812" y="155179"/>
                    </a:moveTo>
                    <a:cubicBezTo>
                      <a:pt x="32896" y="155179"/>
                      <a:pt x="30040" y="157092"/>
                      <a:pt x="27718" y="160524"/>
                    </a:cubicBezTo>
                    <a:lnTo>
                      <a:pt x="27718" y="171345"/>
                    </a:lnTo>
                    <a:cubicBezTo>
                      <a:pt x="30099" y="174906"/>
                      <a:pt x="32541" y="176623"/>
                      <a:pt x="35397" y="176623"/>
                    </a:cubicBezTo>
                    <a:cubicBezTo>
                      <a:pt x="39504" y="176623"/>
                      <a:pt x="42481" y="171937"/>
                      <a:pt x="42481" y="165537"/>
                    </a:cubicBezTo>
                    <a:cubicBezTo>
                      <a:pt x="42479" y="159532"/>
                      <a:pt x="39741" y="155179"/>
                      <a:pt x="35812" y="155179"/>
                    </a:cubicBezTo>
                    <a:close/>
                    <a:moveTo>
                      <a:pt x="69193" y="155838"/>
                    </a:moveTo>
                    <a:cubicBezTo>
                      <a:pt x="68241" y="155445"/>
                      <a:pt x="67885" y="155377"/>
                      <a:pt x="67348" y="155377"/>
                    </a:cubicBezTo>
                    <a:cubicBezTo>
                      <a:pt x="64907" y="155377"/>
                      <a:pt x="61695" y="158941"/>
                      <a:pt x="59610" y="164020"/>
                    </a:cubicBezTo>
                    <a:lnTo>
                      <a:pt x="59610" y="181241"/>
                    </a:lnTo>
                    <a:lnTo>
                      <a:pt x="53898" y="181241"/>
                    </a:lnTo>
                    <a:lnTo>
                      <a:pt x="53898" y="150231"/>
                    </a:lnTo>
                    <a:lnTo>
                      <a:pt x="59492" y="150231"/>
                    </a:lnTo>
                    <a:lnTo>
                      <a:pt x="59492" y="156367"/>
                    </a:lnTo>
                    <a:cubicBezTo>
                      <a:pt x="61695" y="152013"/>
                      <a:pt x="64671" y="149572"/>
                      <a:pt x="67825" y="149572"/>
                    </a:cubicBezTo>
                    <a:cubicBezTo>
                      <a:pt x="68836" y="149572"/>
                      <a:pt x="69312" y="149703"/>
                      <a:pt x="70502" y="150164"/>
                    </a:cubicBezTo>
                    <a:lnTo>
                      <a:pt x="69193" y="155838"/>
                    </a:lnTo>
                    <a:close/>
                    <a:moveTo>
                      <a:pt x="83229" y="182032"/>
                    </a:moveTo>
                    <a:cubicBezTo>
                      <a:pt x="75730" y="182032"/>
                      <a:pt x="70731" y="175765"/>
                      <a:pt x="70731" y="166263"/>
                    </a:cubicBezTo>
                    <a:cubicBezTo>
                      <a:pt x="70731" y="156367"/>
                      <a:pt x="76504" y="149241"/>
                      <a:pt x="84539" y="149241"/>
                    </a:cubicBezTo>
                    <a:cubicBezTo>
                      <a:pt x="91740" y="149241"/>
                      <a:pt x="95848" y="154783"/>
                      <a:pt x="95848" y="164417"/>
                    </a:cubicBezTo>
                    <a:lnTo>
                      <a:pt x="95848" y="166065"/>
                    </a:lnTo>
                    <a:lnTo>
                      <a:pt x="76980" y="166065"/>
                    </a:lnTo>
                    <a:cubicBezTo>
                      <a:pt x="77099" y="172926"/>
                      <a:pt x="79659" y="176624"/>
                      <a:pt x="84241" y="176624"/>
                    </a:cubicBezTo>
                    <a:cubicBezTo>
                      <a:pt x="85967" y="176624"/>
                      <a:pt x="87813" y="176160"/>
                      <a:pt x="89600" y="175236"/>
                    </a:cubicBezTo>
                    <a:cubicBezTo>
                      <a:pt x="90790" y="174644"/>
                      <a:pt x="91563" y="174181"/>
                      <a:pt x="93825" y="172532"/>
                    </a:cubicBezTo>
                    <a:lnTo>
                      <a:pt x="96264" y="176294"/>
                    </a:lnTo>
                    <a:cubicBezTo>
                      <a:pt x="92574" y="179789"/>
                      <a:pt x="87455" y="182032"/>
                      <a:pt x="83229" y="182032"/>
                    </a:cubicBezTo>
                    <a:close/>
                    <a:moveTo>
                      <a:pt x="84121" y="153859"/>
                    </a:moveTo>
                    <a:cubicBezTo>
                      <a:pt x="80670" y="153859"/>
                      <a:pt x="77931" y="156961"/>
                      <a:pt x="77158" y="161842"/>
                    </a:cubicBezTo>
                    <a:lnTo>
                      <a:pt x="90014" y="161512"/>
                    </a:lnTo>
                    <a:cubicBezTo>
                      <a:pt x="89895" y="156696"/>
                      <a:pt x="87693" y="153859"/>
                      <a:pt x="84121" y="153859"/>
                    </a:cubicBezTo>
                    <a:close/>
                    <a:moveTo>
                      <a:pt x="113161" y="182032"/>
                    </a:moveTo>
                    <a:cubicBezTo>
                      <a:pt x="105661" y="182032"/>
                      <a:pt x="100661" y="175765"/>
                      <a:pt x="100661" y="166263"/>
                    </a:cubicBezTo>
                    <a:cubicBezTo>
                      <a:pt x="100661" y="156367"/>
                      <a:pt x="106433" y="149241"/>
                      <a:pt x="114470" y="149241"/>
                    </a:cubicBezTo>
                    <a:cubicBezTo>
                      <a:pt x="121671" y="149241"/>
                      <a:pt x="125778" y="154783"/>
                      <a:pt x="125778" y="164417"/>
                    </a:cubicBezTo>
                    <a:lnTo>
                      <a:pt x="125778" y="166065"/>
                    </a:lnTo>
                    <a:lnTo>
                      <a:pt x="106911" y="166065"/>
                    </a:lnTo>
                    <a:cubicBezTo>
                      <a:pt x="107031" y="172926"/>
                      <a:pt x="109589" y="176624"/>
                      <a:pt x="114172" y="176624"/>
                    </a:cubicBezTo>
                    <a:cubicBezTo>
                      <a:pt x="115900" y="176624"/>
                      <a:pt x="117745" y="176160"/>
                      <a:pt x="119530" y="175236"/>
                    </a:cubicBezTo>
                    <a:cubicBezTo>
                      <a:pt x="120720" y="174644"/>
                      <a:pt x="121493" y="174181"/>
                      <a:pt x="123756" y="172532"/>
                    </a:cubicBezTo>
                    <a:lnTo>
                      <a:pt x="126195" y="176294"/>
                    </a:lnTo>
                    <a:cubicBezTo>
                      <a:pt x="122504" y="179789"/>
                      <a:pt x="117387" y="182032"/>
                      <a:pt x="113161" y="182032"/>
                    </a:cubicBezTo>
                    <a:close/>
                    <a:moveTo>
                      <a:pt x="114054" y="153859"/>
                    </a:moveTo>
                    <a:cubicBezTo>
                      <a:pt x="110602" y="153859"/>
                      <a:pt x="107863" y="156961"/>
                      <a:pt x="107090" y="161842"/>
                    </a:cubicBezTo>
                    <a:lnTo>
                      <a:pt x="119946" y="161512"/>
                    </a:lnTo>
                    <a:cubicBezTo>
                      <a:pt x="119827" y="156696"/>
                      <a:pt x="117625" y="153859"/>
                      <a:pt x="114054" y="153859"/>
                    </a:cubicBezTo>
                    <a:close/>
                    <a:moveTo>
                      <a:pt x="166901" y="181241"/>
                    </a:moveTo>
                    <a:lnTo>
                      <a:pt x="166901" y="162369"/>
                    </a:lnTo>
                    <a:cubicBezTo>
                      <a:pt x="166901" y="159598"/>
                      <a:pt x="166901" y="159007"/>
                      <a:pt x="166722" y="158015"/>
                    </a:cubicBezTo>
                    <a:cubicBezTo>
                      <a:pt x="166425" y="156233"/>
                      <a:pt x="165293" y="155111"/>
                      <a:pt x="163747" y="155111"/>
                    </a:cubicBezTo>
                    <a:cubicBezTo>
                      <a:pt x="162438" y="155111"/>
                      <a:pt x="160949" y="155705"/>
                      <a:pt x="159581" y="156825"/>
                    </a:cubicBezTo>
                    <a:cubicBezTo>
                      <a:pt x="157973" y="158078"/>
                      <a:pt x="156603" y="159399"/>
                      <a:pt x="155830" y="160586"/>
                    </a:cubicBezTo>
                    <a:lnTo>
                      <a:pt x="155830" y="181240"/>
                    </a:lnTo>
                    <a:lnTo>
                      <a:pt x="150235" y="181240"/>
                    </a:lnTo>
                    <a:lnTo>
                      <a:pt x="150235" y="162765"/>
                    </a:lnTo>
                    <a:cubicBezTo>
                      <a:pt x="150235" y="160654"/>
                      <a:pt x="150175" y="159269"/>
                      <a:pt x="150058" y="158411"/>
                    </a:cubicBezTo>
                    <a:cubicBezTo>
                      <a:pt x="149819" y="156431"/>
                      <a:pt x="148686" y="155177"/>
                      <a:pt x="147020" y="155177"/>
                    </a:cubicBezTo>
                    <a:cubicBezTo>
                      <a:pt x="144758" y="155177"/>
                      <a:pt x="141484" y="157419"/>
                      <a:pt x="139046" y="160586"/>
                    </a:cubicBezTo>
                    <a:lnTo>
                      <a:pt x="139046" y="181240"/>
                    </a:lnTo>
                    <a:lnTo>
                      <a:pt x="133451" y="181240"/>
                    </a:lnTo>
                    <a:lnTo>
                      <a:pt x="133451" y="150230"/>
                    </a:lnTo>
                    <a:lnTo>
                      <a:pt x="138987" y="150230"/>
                    </a:lnTo>
                    <a:lnTo>
                      <a:pt x="138987" y="154717"/>
                    </a:lnTo>
                    <a:cubicBezTo>
                      <a:pt x="142379" y="151021"/>
                      <a:pt x="145473" y="149305"/>
                      <a:pt x="148747" y="149305"/>
                    </a:cubicBezTo>
                    <a:cubicBezTo>
                      <a:pt x="152259" y="149305"/>
                      <a:pt x="154461" y="151154"/>
                      <a:pt x="155355" y="154980"/>
                    </a:cubicBezTo>
                    <a:cubicBezTo>
                      <a:pt x="159105" y="150889"/>
                      <a:pt x="162019" y="149239"/>
                      <a:pt x="165413" y="149239"/>
                    </a:cubicBezTo>
                    <a:cubicBezTo>
                      <a:pt x="167319" y="149239"/>
                      <a:pt x="168924" y="149834"/>
                      <a:pt x="170176" y="151021"/>
                    </a:cubicBezTo>
                    <a:cubicBezTo>
                      <a:pt x="171426" y="152274"/>
                      <a:pt x="172139" y="154056"/>
                      <a:pt x="172378" y="156301"/>
                    </a:cubicBezTo>
                    <a:cubicBezTo>
                      <a:pt x="172495" y="157554"/>
                      <a:pt x="172555" y="159333"/>
                      <a:pt x="172555" y="161380"/>
                    </a:cubicBezTo>
                    <a:lnTo>
                      <a:pt x="172555" y="181240"/>
                    </a:lnTo>
                    <a:lnTo>
                      <a:pt x="166901" y="181240"/>
                    </a:lnTo>
                    <a:lnTo>
                      <a:pt x="166901" y="181241"/>
                    </a:lnTo>
                    <a:close/>
                    <a:moveTo>
                      <a:pt x="92602" y="947"/>
                    </a:moveTo>
                    <a:cubicBezTo>
                      <a:pt x="93605" y="404"/>
                      <a:pt x="94777" y="947"/>
                      <a:pt x="95740" y="1198"/>
                    </a:cubicBezTo>
                    <a:cubicBezTo>
                      <a:pt x="99171" y="-806"/>
                      <a:pt x="102769" y="947"/>
                      <a:pt x="106326" y="697"/>
                    </a:cubicBezTo>
                    <a:cubicBezTo>
                      <a:pt x="111180" y="1073"/>
                      <a:pt x="114065" y="1782"/>
                      <a:pt x="118627" y="2619"/>
                    </a:cubicBezTo>
                    <a:cubicBezTo>
                      <a:pt x="126115" y="2410"/>
                      <a:pt x="132266" y="3829"/>
                      <a:pt x="138165" y="6710"/>
                    </a:cubicBezTo>
                    <a:cubicBezTo>
                      <a:pt x="140297" y="7502"/>
                      <a:pt x="141218" y="3788"/>
                      <a:pt x="143688" y="4581"/>
                    </a:cubicBezTo>
                    <a:cubicBezTo>
                      <a:pt x="146950" y="1365"/>
                      <a:pt x="152055" y="2702"/>
                      <a:pt x="156238" y="1658"/>
                    </a:cubicBezTo>
                    <a:cubicBezTo>
                      <a:pt x="158164" y="3412"/>
                      <a:pt x="160632" y="2117"/>
                      <a:pt x="162264" y="4079"/>
                    </a:cubicBezTo>
                    <a:cubicBezTo>
                      <a:pt x="165612" y="5290"/>
                      <a:pt x="169963" y="7587"/>
                      <a:pt x="170925" y="11762"/>
                    </a:cubicBezTo>
                    <a:cubicBezTo>
                      <a:pt x="172178" y="13768"/>
                      <a:pt x="172431" y="16189"/>
                      <a:pt x="172848" y="18526"/>
                    </a:cubicBezTo>
                    <a:cubicBezTo>
                      <a:pt x="172973" y="21993"/>
                      <a:pt x="172723" y="26711"/>
                      <a:pt x="172138" y="29342"/>
                    </a:cubicBezTo>
                    <a:cubicBezTo>
                      <a:pt x="171467" y="31430"/>
                      <a:pt x="168497" y="30678"/>
                      <a:pt x="169000" y="33183"/>
                    </a:cubicBezTo>
                    <a:cubicBezTo>
                      <a:pt x="167744" y="33057"/>
                      <a:pt x="166906" y="33977"/>
                      <a:pt x="165860" y="34394"/>
                    </a:cubicBezTo>
                    <a:cubicBezTo>
                      <a:pt x="165903" y="37275"/>
                      <a:pt x="167744" y="39446"/>
                      <a:pt x="168287" y="42078"/>
                    </a:cubicBezTo>
                    <a:cubicBezTo>
                      <a:pt x="169419" y="43537"/>
                      <a:pt x="168832" y="45752"/>
                      <a:pt x="170213" y="47130"/>
                    </a:cubicBezTo>
                    <a:cubicBezTo>
                      <a:pt x="169459" y="49051"/>
                      <a:pt x="171426" y="49969"/>
                      <a:pt x="171634" y="51473"/>
                    </a:cubicBezTo>
                    <a:cubicBezTo>
                      <a:pt x="171342" y="54520"/>
                      <a:pt x="173977" y="56441"/>
                      <a:pt x="174060" y="59406"/>
                    </a:cubicBezTo>
                    <a:cubicBezTo>
                      <a:pt x="175860" y="61621"/>
                      <a:pt x="175273" y="64877"/>
                      <a:pt x="177660" y="66839"/>
                    </a:cubicBezTo>
                    <a:cubicBezTo>
                      <a:pt x="178079" y="68885"/>
                      <a:pt x="178579" y="71015"/>
                      <a:pt x="180086" y="72644"/>
                    </a:cubicBezTo>
                    <a:cubicBezTo>
                      <a:pt x="178956" y="75232"/>
                      <a:pt x="181424" y="77487"/>
                      <a:pt x="182261" y="79825"/>
                    </a:cubicBezTo>
                    <a:cubicBezTo>
                      <a:pt x="181508" y="82121"/>
                      <a:pt x="184478" y="83750"/>
                      <a:pt x="184185" y="85838"/>
                    </a:cubicBezTo>
                    <a:cubicBezTo>
                      <a:pt x="185563" y="89471"/>
                      <a:pt x="187238" y="93563"/>
                      <a:pt x="188285" y="97655"/>
                    </a:cubicBezTo>
                    <a:cubicBezTo>
                      <a:pt x="190251" y="98531"/>
                      <a:pt x="188328" y="100578"/>
                      <a:pt x="190208" y="101746"/>
                    </a:cubicBezTo>
                    <a:cubicBezTo>
                      <a:pt x="189792" y="104419"/>
                      <a:pt x="192135" y="106257"/>
                      <a:pt x="191632" y="108719"/>
                    </a:cubicBezTo>
                    <a:cubicBezTo>
                      <a:pt x="191213" y="109889"/>
                      <a:pt x="193389" y="110806"/>
                      <a:pt x="192594" y="112060"/>
                    </a:cubicBezTo>
                    <a:cubicBezTo>
                      <a:pt x="194726" y="112019"/>
                      <a:pt x="193013" y="114608"/>
                      <a:pt x="194560" y="114939"/>
                    </a:cubicBezTo>
                    <a:cubicBezTo>
                      <a:pt x="194476" y="116234"/>
                      <a:pt x="195692" y="116568"/>
                      <a:pt x="196235" y="117363"/>
                    </a:cubicBezTo>
                    <a:cubicBezTo>
                      <a:pt x="195692" y="119866"/>
                      <a:pt x="198035" y="120618"/>
                      <a:pt x="198158" y="122872"/>
                    </a:cubicBezTo>
                    <a:cubicBezTo>
                      <a:pt x="199371" y="124042"/>
                      <a:pt x="200042" y="126421"/>
                      <a:pt x="199371" y="127926"/>
                    </a:cubicBezTo>
                    <a:cubicBezTo>
                      <a:pt x="196107" y="130472"/>
                      <a:pt x="191297" y="131431"/>
                      <a:pt x="187530" y="130599"/>
                    </a:cubicBezTo>
                    <a:cubicBezTo>
                      <a:pt x="186024" y="129512"/>
                      <a:pt x="184057" y="128428"/>
                      <a:pt x="183932" y="126505"/>
                    </a:cubicBezTo>
                    <a:cubicBezTo>
                      <a:pt x="181881" y="125588"/>
                      <a:pt x="183138" y="122832"/>
                      <a:pt x="181758" y="121454"/>
                    </a:cubicBezTo>
                    <a:cubicBezTo>
                      <a:pt x="181087" y="119450"/>
                      <a:pt x="178202" y="117738"/>
                      <a:pt x="178620" y="115440"/>
                    </a:cubicBezTo>
                    <a:cubicBezTo>
                      <a:pt x="177322" y="113979"/>
                      <a:pt x="176234" y="111725"/>
                      <a:pt x="176485" y="109678"/>
                    </a:cubicBezTo>
                    <a:cubicBezTo>
                      <a:pt x="176904" y="107550"/>
                      <a:pt x="173766" y="106671"/>
                      <a:pt x="174770" y="104627"/>
                    </a:cubicBezTo>
                    <a:cubicBezTo>
                      <a:pt x="174351" y="103123"/>
                      <a:pt x="174478" y="101119"/>
                      <a:pt x="173097" y="100034"/>
                    </a:cubicBezTo>
                    <a:cubicBezTo>
                      <a:pt x="171884" y="96693"/>
                      <a:pt x="171759" y="92893"/>
                      <a:pt x="169457" y="89928"/>
                    </a:cubicBezTo>
                    <a:cubicBezTo>
                      <a:pt x="169708" y="86629"/>
                      <a:pt x="167238" y="84416"/>
                      <a:pt x="167071" y="81285"/>
                    </a:cubicBezTo>
                    <a:cubicBezTo>
                      <a:pt x="165609" y="81034"/>
                      <a:pt x="165901" y="79114"/>
                      <a:pt x="165147" y="78404"/>
                    </a:cubicBezTo>
                    <a:cubicBezTo>
                      <a:pt x="164604" y="74354"/>
                      <a:pt x="161507" y="71306"/>
                      <a:pt x="160796" y="67339"/>
                    </a:cubicBezTo>
                    <a:cubicBezTo>
                      <a:pt x="160505" y="67046"/>
                      <a:pt x="160086" y="67046"/>
                      <a:pt x="159834" y="66629"/>
                    </a:cubicBezTo>
                    <a:cubicBezTo>
                      <a:pt x="160964" y="64583"/>
                      <a:pt x="157951" y="63079"/>
                      <a:pt x="158162" y="60825"/>
                    </a:cubicBezTo>
                    <a:cubicBezTo>
                      <a:pt x="158453" y="58778"/>
                      <a:pt x="156821" y="57610"/>
                      <a:pt x="155987" y="56023"/>
                    </a:cubicBezTo>
                    <a:cubicBezTo>
                      <a:pt x="155442" y="54185"/>
                      <a:pt x="156278" y="51763"/>
                      <a:pt x="154312" y="50512"/>
                    </a:cubicBezTo>
                    <a:cubicBezTo>
                      <a:pt x="154312" y="49050"/>
                      <a:pt x="153142" y="48507"/>
                      <a:pt x="153561" y="46878"/>
                    </a:cubicBezTo>
                    <a:cubicBezTo>
                      <a:pt x="152723" y="45917"/>
                      <a:pt x="152054" y="44916"/>
                      <a:pt x="152388" y="43537"/>
                    </a:cubicBezTo>
                    <a:cubicBezTo>
                      <a:pt x="149837" y="41827"/>
                      <a:pt x="150505" y="38402"/>
                      <a:pt x="148999" y="36064"/>
                    </a:cubicBezTo>
                    <a:cubicBezTo>
                      <a:pt x="148916" y="33183"/>
                      <a:pt x="148705" y="30177"/>
                      <a:pt x="151385" y="28131"/>
                    </a:cubicBezTo>
                    <a:cubicBezTo>
                      <a:pt x="153560" y="27754"/>
                      <a:pt x="155149" y="25918"/>
                      <a:pt x="157659" y="26461"/>
                    </a:cubicBezTo>
                    <a:cubicBezTo>
                      <a:pt x="159375" y="24749"/>
                      <a:pt x="157408" y="22411"/>
                      <a:pt x="158413" y="20449"/>
                    </a:cubicBezTo>
                    <a:cubicBezTo>
                      <a:pt x="157324" y="18570"/>
                      <a:pt x="156653" y="16107"/>
                      <a:pt x="154311" y="15147"/>
                    </a:cubicBezTo>
                    <a:cubicBezTo>
                      <a:pt x="151927" y="14979"/>
                      <a:pt x="148327" y="14144"/>
                      <a:pt x="147325" y="16816"/>
                    </a:cubicBezTo>
                    <a:cubicBezTo>
                      <a:pt x="144940" y="17693"/>
                      <a:pt x="144312" y="20156"/>
                      <a:pt x="141510" y="19238"/>
                    </a:cubicBezTo>
                    <a:cubicBezTo>
                      <a:pt x="138873" y="20323"/>
                      <a:pt x="134898" y="21951"/>
                      <a:pt x="132139" y="19238"/>
                    </a:cubicBezTo>
                    <a:cubicBezTo>
                      <a:pt x="126951" y="19195"/>
                      <a:pt x="123687" y="15272"/>
                      <a:pt x="118625" y="15647"/>
                    </a:cubicBezTo>
                    <a:cubicBezTo>
                      <a:pt x="113645" y="12682"/>
                      <a:pt x="108039" y="16524"/>
                      <a:pt x="103690" y="13225"/>
                    </a:cubicBezTo>
                    <a:cubicBezTo>
                      <a:pt x="99629" y="14770"/>
                      <a:pt x="96742" y="11304"/>
                      <a:pt x="92852" y="12514"/>
                    </a:cubicBezTo>
                    <a:cubicBezTo>
                      <a:pt x="86701" y="11012"/>
                      <a:pt x="81346" y="14227"/>
                      <a:pt x="75489" y="13475"/>
                    </a:cubicBezTo>
                    <a:cubicBezTo>
                      <a:pt x="73313" y="14227"/>
                      <a:pt x="71138" y="14978"/>
                      <a:pt x="68501" y="14644"/>
                    </a:cubicBezTo>
                    <a:cubicBezTo>
                      <a:pt x="67414" y="15312"/>
                      <a:pt x="65238" y="15187"/>
                      <a:pt x="64401" y="16606"/>
                    </a:cubicBezTo>
                    <a:cubicBezTo>
                      <a:pt x="63732" y="17858"/>
                      <a:pt x="62436" y="17024"/>
                      <a:pt x="61766" y="18276"/>
                    </a:cubicBezTo>
                    <a:cubicBezTo>
                      <a:pt x="56954" y="19779"/>
                      <a:pt x="53608" y="25541"/>
                      <a:pt x="48252" y="24998"/>
                    </a:cubicBezTo>
                    <a:cubicBezTo>
                      <a:pt x="45533" y="26335"/>
                      <a:pt x="41977" y="24831"/>
                      <a:pt x="39842" y="23077"/>
                    </a:cubicBezTo>
                    <a:cubicBezTo>
                      <a:pt x="40679" y="22661"/>
                      <a:pt x="40302" y="21115"/>
                      <a:pt x="39842" y="20446"/>
                    </a:cubicBezTo>
                    <a:cubicBezTo>
                      <a:pt x="39173" y="19653"/>
                      <a:pt x="38210" y="18734"/>
                      <a:pt x="37164" y="19485"/>
                    </a:cubicBezTo>
                    <a:cubicBezTo>
                      <a:pt x="35533" y="21198"/>
                      <a:pt x="31683" y="21532"/>
                      <a:pt x="32855" y="24746"/>
                    </a:cubicBezTo>
                    <a:lnTo>
                      <a:pt x="31390" y="26667"/>
                    </a:lnTo>
                    <a:cubicBezTo>
                      <a:pt x="31642" y="27838"/>
                      <a:pt x="29759" y="29465"/>
                      <a:pt x="31642" y="30300"/>
                    </a:cubicBezTo>
                    <a:cubicBezTo>
                      <a:pt x="31265" y="31553"/>
                      <a:pt x="30302" y="32596"/>
                      <a:pt x="30680" y="34142"/>
                    </a:cubicBezTo>
                    <a:cubicBezTo>
                      <a:pt x="31517" y="37106"/>
                      <a:pt x="34821" y="36606"/>
                      <a:pt x="36913" y="37984"/>
                    </a:cubicBezTo>
                    <a:cubicBezTo>
                      <a:pt x="38670" y="37733"/>
                      <a:pt x="38879" y="40448"/>
                      <a:pt x="40052" y="41617"/>
                    </a:cubicBezTo>
                    <a:cubicBezTo>
                      <a:pt x="40470" y="44916"/>
                      <a:pt x="37541" y="46544"/>
                      <a:pt x="37918" y="49550"/>
                    </a:cubicBezTo>
                    <a:cubicBezTo>
                      <a:pt x="35533" y="51471"/>
                      <a:pt x="37583" y="54811"/>
                      <a:pt x="35239" y="56732"/>
                    </a:cubicBezTo>
                    <a:cubicBezTo>
                      <a:pt x="33440" y="58611"/>
                      <a:pt x="36871" y="60825"/>
                      <a:pt x="34026" y="62286"/>
                    </a:cubicBezTo>
                    <a:cubicBezTo>
                      <a:pt x="33733" y="64248"/>
                      <a:pt x="31682" y="65000"/>
                      <a:pt x="32101" y="67339"/>
                    </a:cubicBezTo>
                    <a:cubicBezTo>
                      <a:pt x="30678" y="68884"/>
                      <a:pt x="31096" y="70805"/>
                      <a:pt x="29715" y="72141"/>
                    </a:cubicBezTo>
                    <a:lnTo>
                      <a:pt x="29925" y="72641"/>
                    </a:lnTo>
                    <a:cubicBezTo>
                      <a:pt x="27833" y="78403"/>
                      <a:pt x="26161" y="84039"/>
                      <a:pt x="25867" y="89927"/>
                    </a:cubicBezTo>
                    <a:cubicBezTo>
                      <a:pt x="23566" y="91097"/>
                      <a:pt x="25532" y="93140"/>
                      <a:pt x="23900" y="94521"/>
                    </a:cubicBezTo>
                    <a:cubicBezTo>
                      <a:pt x="23566" y="97400"/>
                      <a:pt x="22854" y="100156"/>
                      <a:pt x="21516" y="102702"/>
                    </a:cubicBezTo>
                    <a:cubicBezTo>
                      <a:pt x="22645" y="107628"/>
                      <a:pt x="18629" y="110930"/>
                      <a:pt x="18378" y="115897"/>
                    </a:cubicBezTo>
                    <a:cubicBezTo>
                      <a:pt x="17667" y="117608"/>
                      <a:pt x="17667" y="120241"/>
                      <a:pt x="18378" y="121910"/>
                    </a:cubicBezTo>
                    <a:cubicBezTo>
                      <a:pt x="16620" y="121494"/>
                      <a:pt x="16747" y="123539"/>
                      <a:pt x="15953" y="124331"/>
                    </a:cubicBezTo>
                    <a:cubicBezTo>
                      <a:pt x="14865" y="126920"/>
                      <a:pt x="11852" y="125709"/>
                      <a:pt x="10429" y="127923"/>
                    </a:cubicBezTo>
                    <a:cubicBezTo>
                      <a:pt x="7334" y="129760"/>
                      <a:pt x="6162" y="125586"/>
                      <a:pt x="2940" y="126964"/>
                    </a:cubicBezTo>
                    <a:cubicBezTo>
                      <a:pt x="1434" y="125669"/>
                      <a:pt x="975" y="123914"/>
                      <a:pt x="555" y="122161"/>
                    </a:cubicBezTo>
                    <a:cubicBezTo>
                      <a:pt x="-406" y="121702"/>
                      <a:pt x="138" y="119655"/>
                      <a:pt x="304" y="118568"/>
                    </a:cubicBezTo>
                    <a:cubicBezTo>
                      <a:pt x="2063" y="117110"/>
                      <a:pt x="3317" y="115354"/>
                      <a:pt x="3191" y="113266"/>
                    </a:cubicBezTo>
                    <a:lnTo>
                      <a:pt x="3442" y="113266"/>
                    </a:lnTo>
                    <a:cubicBezTo>
                      <a:pt x="3484" y="108925"/>
                      <a:pt x="7291" y="106253"/>
                      <a:pt x="6580" y="102202"/>
                    </a:cubicBezTo>
                    <a:cubicBezTo>
                      <a:pt x="7961" y="100280"/>
                      <a:pt x="6622" y="96607"/>
                      <a:pt x="8965" y="94770"/>
                    </a:cubicBezTo>
                    <a:cubicBezTo>
                      <a:pt x="9174" y="93266"/>
                      <a:pt x="9467" y="91805"/>
                      <a:pt x="10429" y="90676"/>
                    </a:cubicBezTo>
                    <a:cubicBezTo>
                      <a:pt x="10722" y="86711"/>
                      <a:pt x="11434" y="82828"/>
                      <a:pt x="13568" y="79612"/>
                    </a:cubicBezTo>
                    <a:cubicBezTo>
                      <a:pt x="12312" y="73933"/>
                      <a:pt x="16497" y="71136"/>
                      <a:pt x="17417" y="66376"/>
                    </a:cubicBezTo>
                    <a:cubicBezTo>
                      <a:pt x="18338" y="61783"/>
                      <a:pt x="21433" y="58149"/>
                      <a:pt x="21267" y="53140"/>
                    </a:cubicBezTo>
                    <a:cubicBezTo>
                      <a:pt x="22856" y="51637"/>
                      <a:pt x="22229" y="48798"/>
                      <a:pt x="22730" y="46669"/>
                    </a:cubicBezTo>
                    <a:cubicBezTo>
                      <a:pt x="20345" y="44289"/>
                      <a:pt x="17041" y="42910"/>
                      <a:pt x="16706" y="39194"/>
                    </a:cubicBezTo>
                    <a:cubicBezTo>
                      <a:pt x="16623" y="38276"/>
                      <a:pt x="15954" y="37149"/>
                      <a:pt x="15242" y="36314"/>
                    </a:cubicBezTo>
                    <a:cubicBezTo>
                      <a:pt x="15786" y="34560"/>
                      <a:pt x="16330" y="32472"/>
                      <a:pt x="15242" y="30761"/>
                    </a:cubicBezTo>
                    <a:cubicBezTo>
                      <a:pt x="15116" y="29340"/>
                      <a:pt x="15368" y="28005"/>
                      <a:pt x="16204" y="26919"/>
                    </a:cubicBezTo>
                    <a:cubicBezTo>
                      <a:pt x="16036" y="23787"/>
                      <a:pt x="18254" y="21573"/>
                      <a:pt x="18839" y="18736"/>
                    </a:cubicBezTo>
                    <a:cubicBezTo>
                      <a:pt x="19509" y="18151"/>
                      <a:pt x="20179" y="17565"/>
                      <a:pt x="20053" y="16606"/>
                    </a:cubicBezTo>
                    <a:cubicBezTo>
                      <a:pt x="21139" y="15146"/>
                      <a:pt x="23441" y="15020"/>
                      <a:pt x="23693" y="12973"/>
                    </a:cubicBezTo>
                    <a:cubicBezTo>
                      <a:pt x="24781" y="11470"/>
                      <a:pt x="27374" y="12138"/>
                      <a:pt x="27542" y="10092"/>
                    </a:cubicBezTo>
                    <a:cubicBezTo>
                      <a:pt x="29174" y="9550"/>
                      <a:pt x="30388" y="7880"/>
                      <a:pt x="32353" y="8172"/>
                    </a:cubicBezTo>
                    <a:cubicBezTo>
                      <a:pt x="36579" y="4790"/>
                      <a:pt x="42939" y="6502"/>
                      <a:pt x="47792" y="6711"/>
                    </a:cubicBezTo>
                    <a:cubicBezTo>
                      <a:pt x="49842" y="7797"/>
                      <a:pt x="52311" y="8715"/>
                      <a:pt x="54528" y="7463"/>
                    </a:cubicBezTo>
                    <a:cubicBezTo>
                      <a:pt x="59507" y="3914"/>
                      <a:pt x="65449" y="4624"/>
                      <a:pt x="70929" y="2161"/>
                    </a:cubicBezTo>
                    <a:cubicBezTo>
                      <a:pt x="71892" y="3372"/>
                      <a:pt x="73188" y="1576"/>
                      <a:pt x="74528" y="1659"/>
                    </a:cubicBezTo>
                    <a:cubicBezTo>
                      <a:pt x="76034" y="1451"/>
                      <a:pt x="78251" y="2285"/>
                      <a:pt x="79089" y="950"/>
                    </a:cubicBezTo>
                    <a:cubicBezTo>
                      <a:pt x="83189" y="781"/>
                      <a:pt x="88460" y="-1098"/>
                      <a:pt x="92602" y="947"/>
                    </a:cubicBezTo>
                    <a:close/>
                  </a:path>
                </a:pathLst>
              </a:custGeom>
              <a:solidFill>
                <a:srgbClr val="27824A"/>
              </a:solidFill>
              <a:ln w="1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9" name="Frihandsfigur 8">
                <a:extLst>
                  <a:ext uri="{FF2B5EF4-FFF2-40B4-BE49-F238E27FC236}">
                    <a16:creationId xmlns:a16="http://schemas.microsoft.com/office/drawing/2014/main" id="{E7079FEB-8657-534C-A6CA-7AF2FDE6A0AF}"/>
                  </a:ext>
                </a:extLst>
              </p:cNvPr>
              <p:cNvSpPr/>
              <p:nvPr/>
            </p:nvSpPr>
            <p:spPr>
              <a:xfrm>
                <a:off x="3459064" y="2468699"/>
                <a:ext cx="93193" cy="94045"/>
              </a:xfrm>
              <a:custGeom>
                <a:avLst/>
                <a:gdLst>
                  <a:gd name="connsiteX0" fmla="*/ 51207 w 93193"/>
                  <a:gd name="connsiteY0" fmla="*/ 3509 h 94045"/>
                  <a:gd name="connsiteX1" fmla="*/ 51207 w 93193"/>
                  <a:gd name="connsiteY1" fmla="*/ 8100 h 94045"/>
                  <a:gd name="connsiteX2" fmla="*/ 51669 w 93193"/>
                  <a:gd name="connsiteY2" fmla="*/ 16744 h 94045"/>
                  <a:gd name="connsiteX3" fmla="*/ 56522 w 93193"/>
                  <a:gd name="connsiteY3" fmla="*/ 19624 h 94045"/>
                  <a:gd name="connsiteX4" fmla="*/ 60831 w 93193"/>
                  <a:gd name="connsiteY4" fmla="*/ 18915 h 94045"/>
                  <a:gd name="connsiteX5" fmla="*/ 65644 w 93193"/>
                  <a:gd name="connsiteY5" fmla="*/ 16034 h 94045"/>
                  <a:gd name="connsiteX6" fmla="*/ 65435 w 93193"/>
                  <a:gd name="connsiteY6" fmla="*/ 3049 h 94045"/>
                  <a:gd name="connsiteX7" fmla="*/ 60120 w 93193"/>
                  <a:gd name="connsiteY7" fmla="*/ 376 h 94045"/>
                  <a:gd name="connsiteX8" fmla="*/ 51207 w 93193"/>
                  <a:gd name="connsiteY8" fmla="*/ 3509 h 94045"/>
                  <a:gd name="connsiteX9" fmla="*/ 26146 w 93193"/>
                  <a:gd name="connsiteY9" fmla="*/ 4218 h 94045"/>
                  <a:gd name="connsiteX10" fmla="*/ 16271 w 93193"/>
                  <a:gd name="connsiteY10" fmla="*/ 6891 h 94045"/>
                  <a:gd name="connsiteX11" fmla="*/ 16732 w 93193"/>
                  <a:gd name="connsiteY11" fmla="*/ 13613 h 94045"/>
                  <a:gd name="connsiteX12" fmla="*/ 21083 w 93193"/>
                  <a:gd name="connsiteY12" fmla="*/ 22048 h 94045"/>
                  <a:gd name="connsiteX13" fmla="*/ 26857 w 93193"/>
                  <a:gd name="connsiteY13" fmla="*/ 23218 h 94045"/>
                  <a:gd name="connsiteX14" fmla="*/ 33593 w 93193"/>
                  <a:gd name="connsiteY14" fmla="*/ 21548 h 94045"/>
                  <a:gd name="connsiteX15" fmla="*/ 36021 w 93193"/>
                  <a:gd name="connsiteY15" fmla="*/ 16245 h 94045"/>
                  <a:gd name="connsiteX16" fmla="*/ 30247 w 93193"/>
                  <a:gd name="connsiteY16" fmla="*/ 6140 h 94045"/>
                  <a:gd name="connsiteX17" fmla="*/ 26146 w 93193"/>
                  <a:gd name="connsiteY17" fmla="*/ 4218 h 94045"/>
                  <a:gd name="connsiteX18" fmla="*/ 56271 w 93193"/>
                  <a:gd name="connsiteY18" fmla="*/ 22506 h 94045"/>
                  <a:gd name="connsiteX19" fmla="*/ 60371 w 93193"/>
                  <a:gd name="connsiteY19" fmla="*/ 23467 h 94045"/>
                  <a:gd name="connsiteX20" fmla="*/ 68321 w 93193"/>
                  <a:gd name="connsiteY20" fmla="*/ 27560 h 94045"/>
                  <a:gd name="connsiteX21" fmla="*/ 78196 w 93193"/>
                  <a:gd name="connsiteY21" fmla="*/ 37205 h 94045"/>
                  <a:gd name="connsiteX22" fmla="*/ 79617 w 93193"/>
                  <a:gd name="connsiteY22" fmla="*/ 48229 h 94045"/>
                  <a:gd name="connsiteX23" fmla="*/ 76983 w 93193"/>
                  <a:gd name="connsiteY23" fmla="*/ 54241 h 94045"/>
                  <a:gd name="connsiteX24" fmla="*/ 73132 w 93193"/>
                  <a:gd name="connsiteY24" fmla="*/ 60755 h 94045"/>
                  <a:gd name="connsiteX25" fmla="*/ 67819 w 93193"/>
                  <a:gd name="connsiteY25" fmla="*/ 64597 h 94045"/>
                  <a:gd name="connsiteX26" fmla="*/ 61544 w 93193"/>
                  <a:gd name="connsiteY26" fmla="*/ 68438 h 94045"/>
                  <a:gd name="connsiteX27" fmla="*/ 58656 w 93193"/>
                  <a:gd name="connsiteY27" fmla="*/ 70149 h 94045"/>
                  <a:gd name="connsiteX28" fmla="*/ 55058 w 93193"/>
                  <a:gd name="connsiteY28" fmla="*/ 71319 h 94045"/>
                  <a:gd name="connsiteX29" fmla="*/ 53845 w 93193"/>
                  <a:gd name="connsiteY29" fmla="*/ 75661 h 94045"/>
                  <a:gd name="connsiteX30" fmla="*/ 55309 w 93193"/>
                  <a:gd name="connsiteY30" fmla="*/ 78082 h 94045"/>
                  <a:gd name="connsiteX31" fmla="*/ 52883 w 93193"/>
                  <a:gd name="connsiteY31" fmla="*/ 81423 h 94045"/>
                  <a:gd name="connsiteX32" fmla="*/ 68071 w 93193"/>
                  <a:gd name="connsiteY32" fmla="*/ 79503 h 94045"/>
                  <a:gd name="connsiteX33" fmla="*/ 70497 w 93193"/>
                  <a:gd name="connsiteY33" fmla="*/ 78543 h 94045"/>
                  <a:gd name="connsiteX34" fmla="*/ 82547 w 93193"/>
                  <a:gd name="connsiteY34" fmla="*/ 73490 h 94045"/>
                  <a:gd name="connsiteX35" fmla="*/ 92422 w 93193"/>
                  <a:gd name="connsiteY35" fmla="*/ 75911 h 94045"/>
                  <a:gd name="connsiteX36" fmla="*/ 93132 w 93193"/>
                  <a:gd name="connsiteY36" fmla="*/ 79503 h 94045"/>
                  <a:gd name="connsiteX37" fmla="*/ 80831 w 93193"/>
                  <a:gd name="connsiteY37" fmla="*/ 87436 h 94045"/>
                  <a:gd name="connsiteX38" fmla="*/ 73843 w 93193"/>
                  <a:gd name="connsiteY38" fmla="*/ 88895 h 94045"/>
                  <a:gd name="connsiteX39" fmla="*/ 64934 w 93193"/>
                  <a:gd name="connsiteY39" fmla="*/ 92027 h 94045"/>
                  <a:gd name="connsiteX40" fmla="*/ 57695 w 93193"/>
                  <a:gd name="connsiteY40" fmla="*/ 93947 h 94045"/>
                  <a:gd name="connsiteX41" fmla="*/ 37236 w 93193"/>
                  <a:gd name="connsiteY41" fmla="*/ 93238 h 94045"/>
                  <a:gd name="connsiteX42" fmla="*/ 29998 w 93193"/>
                  <a:gd name="connsiteY42" fmla="*/ 92027 h 94045"/>
                  <a:gd name="connsiteX43" fmla="*/ 20835 w 93193"/>
                  <a:gd name="connsiteY43" fmla="*/ 88895 h 94045"/>
                  <a:gd name="connsiteX44" fmla="*/ 12383 w 93193"/>
                  <a:gd name="connsiteY44" fmla="*/ 86975 h 94045"/>
                  <a:gd name="connsiteX45" fmla="*/ 3723 w 93193"/>
                  <a:gd name="connsiteY45" fmla="*/ 78543 h 94045"/>
                  <a:gd name="connsiteX46" fmla="*/ 125 w 93193"/>
                  <a:gd name="connsiteY46" fmla="*/ 73991 h 94045"/>
                  <a:gd name="connsiteX47" fmla="*/ 2761 w 93193"/>
                  <a:gd name="connsiteY47" fmla="*/ 67476 h 94045"/>
                  <a:gd name="connsiteX48" fmla="*/ 8535 w 93193"/>
                  <a:gd name="connsiteY48" fmla="*/ 65806 h 94045"/>
                  <a:gd name="connsiteX49" fmla="*/ 22760 w 93193"/>
                  <a:gd name="connsiteY49" fmla="*/ 74242 h 94045"/>
                  <a:gd name="connsiteX50" fmla="*/ 33596 w 93193"/>
                  <a:gd name="connsiteY50" fmla="*/ 79503 h 94045"/>
                  <a:gd name="connsiteX51" fmla="*/ 38909 w 93193"/>
                  <a:gd name="connsiteY51" fmla="*/ 79042 h 94045"/>
                  <a:gd name="connsiteX52" fmla="*/ 39410 w 93193"/>
                  <a:gd name="connsiteY52" fmla="*/ 75201 h 94045"/>
                  <a:gd name="connsiteX53" fmla="*/ 40834 w 93193"/>
                  <a:gd name="connsiteY53" fmla="*/ 70608 h 94045"/>
                  <a:gd name="connsiteX54" fmla="*/ 30709 w 93193"/>
                  <a:gd name="connsiteY54" fmla="*/ 68687 h 94045"/>
                  <a:gd name="connsiteX55" fmla="*/ 22760 w 93193"/>
                  <a:gd name="connsiteY55" fmla="*/ 66058 h 94045"/>
                  <a:gd name="connsiteX56" fmla="*/ 20584 w 93193"/>
                  <a:gd name="connsiteY56" fmla="*/ 63635 h 94045"/>
                  <a:gd name="connsiteX57" fmla="*/ 17446 w 93193"/>
                  <a:gd name="connsiteY57" fmla="*/ 61256 h 94045"/>
                  <a:gd name="connsiteX58" fmla="*/ 15062 w 93193"/>
                  <a:gd name="connsiteY58" fmla="*/ 55953 h 94045"/>
                  <a:gd name="connsiteX59" fmla="*/ 15313 w 93193"/>
                  <a:gd name="connsiteY59" fmla="*/ 49689 h 94045"/>
                  <a:gd name="connsiteX60" fmla="*/ 16987 w 93193"/>
                  <a:gd name="connsiteY60" fmla="*/ 42216 h 94045"/>
                  <a:gd name="connsiteX61" fmla="*/ 31671 w 93193"/>
                  <a:gd name="connsiteY61" fmla="*/ 28770 h 94045"/>
                  <a:gd name="connsiteX62" fmla="*/ 44684 w 93193"/>
                  <a:gd name="connsiteY62" fmla="*/ 23718 h 94045"/>
                  <a:gd name="connsiteX63" fmla="*/ 54349 w 93193"/>
                  <a:gd name="connsiteY63" fmla="*/ 22757 h 94045"/>
                  <a:gd name="connsiteX64" fmla="*/ 56271 w 93193"/>
                  <a:gd name="connsiteY64" fmla="*/ 22506 h 9404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</a:cxnLst>
                <a:rect l="l" t="t" r="r" b="b"/>
                <a:pathLst>
                  <a:path w="93193" h="94045">
                    <a:moveTo>
                      <a:pt x="51207" y="3509"/>
                    </a:moveTo>
                    <a:cubicBezTo>
                      <a:pt x="51542" y="5513"/>
                      <a:pt x="50413" y="6514"/>
                      <a:pt x="51207" y="8100"/>
                    </a:cubicBezTo>
                    <a:cubicBezTo>
                      <a:pt x="49324" y="11191"/>
                      <a:pt x="51626" y="13487"/>
                      <a:pt x="51669" y="16744"/>
                    </a:cubicBezTo>
                    <a:cubicBezTo>
                      <a:pt x="53007" y="17829"/>
                      <a:pt x="54263" y="20168"/>
                      <a:pt x="56522" y="19624"/>
                    </a:cubicBezTo>
                    <a:cubicBezTo>
                      <a:pt x="57525" y="18289"/>
                      <a:pt x="59408" y="19166"/>
                      <a:pt x="60831" y="18915"/>
                    </a:cubicBezTo>
                    <a:cubicBezTo>
                      <a:pt x="62882" y="18539"/>
                      <a:pt x="63844" y="16493"/>
                      <a:pt x="65644" y="16034"/>
                    </a:cubicBezTo>
                    <a:cubicBezTo>
                      <a:pt x="68111" y="11651"/>
                      <a:pt x="65098" y="7725"/>
                      <a:pt x="65435" y="3049"/>
                    </a:cubicBezTo>
                    <a:cubicBezTo>
                      <a:pt x="64095" y="1044"/>
                      <a:pt x="61795" y="1462"/>
                      <a:pt x="60120" y="376"/>
                    </a:cubicBezTo>
                    <a:cubicBezTo>
                      <a:pt x="56814" y="-876"/>
                      <a:pt x="53425" y="1211"/>
                      <a:pt x="51207" y="3509"/>
                    </a:cubicBezTo>
                    <a:close/>
                    <a:moveTo>
                      <a:pt x="26146" y="4218"/>
                    </a:moveTo>
                    <a:cubicBezTo>
                      <a:pt x="22381" y="1880"/>
                      <a:pt x="18866" y="5262"/>
                      <a:pt x="16271" y="6891"/>
                    </a:cubicBezTo>
                    <a:cubicBezTo>
                      <a:pt x="13176" y="8979"/>
                      <a:pt x="16899" y="11525"/>
                      <a:pt x="16732" y="13613"/>
                    </a:cubicBezTo>
                    <a:cubicBezTo>
                      <a:pt x="18404" y="16328"/>
                      <a:pt x="19617" y="19209"/>
                      <a:pt x="21083" y="22048"/>
                    </a:cubicBezTo>
                    <a:cubicBezTo>
                      <a:pt x="22381" y="24136"/>
                      <a:pt x="24932" y="22882"/>
                      <a:pt x="26857" y="23218"/>
                    </a:cubicBezTo>
                    <a:cubicBezTo>
                      <a:pt x="29284" y="23761"/>
                      <a:pt x="31502" y="22466"/>
                      <a:pt x="33593" y="21548"/>
                    </a:cubicBezTo>
                    <a:cubicBezTo>
                      <a:pt x="34891" y="20211"/>
                      <a:pt x="36271" y="18415"/>
                      <a:pt x="36021" y="16245"/>
                    </a:cubicBezTo>
                    <a:cubicBezTo>
                      <a:pt x="32924" y="13573"/>
                      <a:pt x="32297" y="9273"/>
                      <a:pt x="30247" y="6140"/>
                    </a:cubicBezTo>
                    <a:cubicBezTo>
                      <a:pt x="29074" y="4218"/>
                      <a:pt x="27444" y="5680"/>
                      <a:pt x="26146" y="4218"/>
                    </a:cubicBezTo>
                    <a:close/>
                    <a:moveTo>
                      <a:pt x="56271" y="22506"/>
                    </a:moveTo>
                    <a:cubicBezTo>
                      <a:pt x="56982" y="23883"/>
                      <a:pt x="58865" y="22799"/>
                      <a:pt x="60371" y="23467"/>
                    </a:cubicBezTo>
                    <a:cubicBezTo>
                      <a:pt x="63173" y="24386"/>
                      <a:pt x="66270" y="25262"/>
                      <a:pt x="68321" y="27560"/>
                    </a:cubicBezTo>
                    <a:cubicBezTo>
                      <a:pt x="72545" y="30024"/>
                      <a:pt x="75558" y="32904"/>
                      <a:pt x="78196" y="37205"/>
                    </a:cubicBezTo>
                    <a:cubicBezTo>
                      <a:pt x="78447" y="40962"/>
                      <a:pt x="80704" y="44513"/>
                      <a:pt x="79617" y="48229"/>
                    </a:cubicBezTo>
                    <a:cubicBezTo>
                      <a:pt x="78447" y="50651"/>
                      <a:pt x="79198" y="52320"/>
                      <a:pt x="76983" y="54241"/>
                    </a:cubicBezTo>
                    <a:cubicBezTo>
                      <a:pt x="77151" y="57205"/>
                      <a:pt x="74053" y="58000"/>
                      <a:pt x="73132" y="60755"/>
                    </a:cubicBezTo>
                    <a:cubicBezTo>
                      <a:pt x="71626" y="62802"/>
                      <a:pt x="69451" y="62425"/>
                      <a:pt x="67819" y="64597"/>
                    </a:cubicBezTo>
                    <a:cubicBezTo>
                      <a:pt x="65435" y="65138"/>
                      <a:pt x="63425" y="67185"/>
                      <a:pt x="61544" y="68438"/>
                    </a:cubicBezTo>
                    <a:cubicBezTo>
                      <a:pt x="60663" y="69106"/>
                      <a:pt x="59201" y="69064"/>
                      <a:pt x="58656" y="70149"/>
                    </a:cubicBezTo>
                    <a:cubicBezTo>
                      <a:pt x="57358" y="70191"/>
                      <a:pt x="55853" y="69816"/>
                      <a:pt x="55058" y="71319"/>
                    </a:cubicBezTo>
                    <a:cubicBezTo>
                      <a:pt x="55183" y="73032"/>
                      <a:pt x="53718" y="73992"/>
                      <a:pt x="53845" y="75661"/>
                    </a:cubicBezTo>
                    <a:cubicBezTo>
                      <a:pt x="54513" y="76497"/>
                      <a:pt x="55309" y="76788"/>
                      <a:pt x="55309" y="78082"/>
                    </a:cubicBezTo>
                    <a:cubicBezTo>
                      <a:pt x="53929" y="79042"/>
                      <a:pt x="53258" y="79878"/>
                      <a:pt x="52883" y="81423"/>
                    </a:cubicBezTo>
                    <a:cubicBezTo>
                      <a:pt x="58237" y="81506"/>
                      <a:pt x="63301" y="81631"/>
                      <a:pt x="68071" y="79503"/>
                    </a:cubicBezTo>
                    <a:cubicBezTo>
                      <a:pt x="68992" y="80169"/>
                      <a:pt x="69701" y="78834"/>
                      <a:pt x="70497" y="78543"/>
                    </a:cubicBezTo>
                    <a:cubicBezTo>
                      <a:pt x="74764" y="77456"/>
                      <a:pt x="79031" y="76496"/>
                      <a:pt x="82547" y="73490"/>
                    </a:cubicBezTo>
                    <a:cubicBezTo>
                      <a:pt x="86270" y="72487"/>
                      <a:pt x="89575" y="74031"/>
                      <a:pt x="92422" y="75911"/>
                    </a:cubicBezTo>
                    <a:cubicBezTo>
                      <a:pt x="92589" y="76913"/>
                      <a:pt x="93424" y="78081"/>
                      <a:pt x="93132" y="79503"/>
                    </a:cubicBezTo>
                    <a:cubicBezTo>
                      <a:pt x="89617" y="83051"/>
                      <a:pt x="84387" y="84012"/>
                      <a:pt x="80831" y="87436"/>
                    </a:cubicBezTo>
                    <a:cubicBezTo>
                      <a:pt x="78197" y="86433"/>
                      <a:pt x="76605" y="90149"/>
                      <a:pt x="73843" y="88895"/>
                    </a:cubicBezTo>
                    <a:cubicBezTo>
                      <a:pt x="71668" y="91316"/>
                      <a:pt x="67692" y="91192"/>
                      <a:pt x="64934" y="92027"/>
                    </a:cubicBezTo>
                    <a:cubicBezTo>
                      <a:pt x="62968" y="94365"/>
                      <a:pt x="59746" y="92446"/>
                      <a:pt x="57695" y="93947"/>
                    </a:cubicBezTo>
                    <a:cubicBezTo>
                      <a:pt x="50582" y="94406"/>
                      <a:pt x="44223" y="93111"/>
                      <a:pt x="37236" y="93238"/>
                    </a:cubicBezTo>
                    <a:cubicBezTo>
                      <a:pt x="35311" y="91609"/>
                      <a:pt x="31797" y="92359"/>
                      <a:pt x="29998" y="92027"/>
                    </a:cubicBezTo>
                    <a:cubicBezTo>
                      <a:pt x="27028" y="91526"/>
                      <a:pt x="23722" y="90272"/>
                      <a:pt x="20835" y="88895"/>
                    </a:cubicBezTo>
                    <a:cubicBezTo>
                      <a:pt x="17781" y="88353"/>
                      <a:pt x="15102" y="88102"/>
                      <a:pt x="12383" y="86975"/>
                    </a:cubicBezTo>
                    <a:cubicBezTo>
                      <a:pt x="9914" y="83342"/>
                      <a:pt x="3680" y="83844"/>
                      <a:pt x="3723" y="78543"/>
                    </a:cubicBezTo>
                    <a:cubicBezTo>
                      <a:pt x="1798" y="77791"/>
                      <a:pt x="836" y="75744"/>
                      <a:pt x="125" y="73991"/>
                    </a:cubicBezTo>
                    <a:cubicBezTo>
                      <a:pt x="-544" y="71109"/>
                      <a:pt x="1631" y="69480"/>
                      <a:pt x="2761" y="67476"/>
                    </a:cubicBezTo>
                    <a:cubicBezTo>
                      <a:pt x="4308" y="66599"/>
                      <a:pt x="6610" y="64177"/>
                      <a:pt x="8535" y="65806"/>
                    </a:cubicBezTo>
                    <a:cubicBezTo>
                      <a:pt x="15480" y="65220"/>
                      <a:pt x="15939" y="75116"/>
                      <a:pt x="22760" y="74242"/>
                    </a:cubicBezTo>
                    <a:cubicBezTo>
                      <a:pt x="24810" y="78122"/>
                      <a:pt x="30374" y="76870"/>
                      <a:pt x="33596" y="79503"/>
                    </a:cubicBezTo>
                    <a:cubicBezTo>
                      <a:pt x="35311" y="79878"/>
                      <a:pt x="37571" y="80547"/>
                      <a:pt x="38909" y="79042"/>
                    </a:cubicBezTo>
                    <a:cubicBezTo>
                      <a:pt x="37988" y="77413"/>
                      <a:pt x="39579" y="76496"/>
                      <a:pt x="39410" y="75201"/>
                    </a:cubicBezTo>
                    <a:cubicBezTo>
                      <a:pt x="39997" y="73446"/>
                      <a:pt x="41920" y="72610"/>
                      <a:pt x="40834" y="70608"/>
                    </a:cubicBezTo>
                    <a:cubicBezTo>
                      <a:pt x="37446" y="69230"/>
                      <a:pt x="33972" y="70441"/>
                      <a:pt x="30709" y="68687"/>
                    </a:cubicBezTo>
                    <a:cubicBezTo>
                      <a:pt x="28324" y="67184"/>
                      <a:pt x="24558" y="68520"/>
                      <a:pt x="22760" y="66058"/>
                    </a:cubicBezTo>
                    <a:cubicBezTo>
                      <a:pt x="21504" y="65849"/>
                      <a:pt x="21002" y="64345"/>
                      <a:pt x="20584" y="63635"/>
                    </a:cubicBezTo>
                    <a:lnTo>
                      <a:pt x="17446" y="61256"/>
                    </a:lnTo>
                    <a:cubicBezTo>
                      <a:pt x="16861" y="59377"/>
                      <a:pt x="16902" y="57247"/>
                      <a:pt x="15062" y="55953"/>
                    </a:cubicBezTo>
                    <a:cubicBezTo>
                      <a:pt x="14936" y="53783"/>
                      <a:pt x="14225" y="51695"/>
                      <a:pt x="15313" y="49689"/>
                    </a:cubicBezTo>
                    <a:cubicBezTo>
                      <a:pt x="13681" y="46683"/>
                      <a:pt x="17153" y="45222"/>
                      <a:pt x="16987" y="42216"/>
                    </a:cubicBezTo>
                    <a:cubicBezTo>
                      <a:pt x="20041" y="36871"/>
                      <a:pt x="24894" y="29021"/>
                      <a:pt x="31671" y="28770"/>
                    </a:cubicBezTo>
                    <a:cubicBezTo>
                      <a:pt x="36065" y="26683"/>
                      <a:pt x="39997" y="24304"/>
                      <a:pt x="44684" y="23718"/>
                    </a:cubicBezTo>
                    <a:cubicBezTo>
                      <a:pt x="47904" y="23176"/>
                      <a:pt x="51125" y="22091"/>
                      <a:pt x="54349" y="22757"/>
                    </a:cubicBezTo>
                    <a:lnTo>
                      <a:pt x="56271" y="22506"/>
                    </a:lnTo>
                    <a:close/>
                  </a:path>
                </a:pathLst>
              </a:custGeom>
              <a:solidFill>
                <a:srgbClr val="27824A"/>
              </a:solidFill>
              <a:ln w="1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10" name="Frihandsfigur 9">
                <a:extLst>
                  <a:ext uri="{FF2B5EF4-FFF2-40B4-BE49-F238E27FC236}">
                    <a16:creationId xmlns:a16="http://schemas.microsoft.com/office/drawing/2014/main" id="{85E8FD29-FE3C-4647-B475-3DBCAE63A6CF}"/>
                  </a:ext>
                </a:extLst>
              </p:cNvPr>
              <p:cNvSpPr/>
              <p:nvPr/>
            </p:nvSpPr>
            <p:spPr>
              <a:xfrm>
                <a:off x="3508398" y="2508226"/>
                <a:ext cx="10783" cy="9124"/>
              </a:xfrm>
              <a:custGeom>
                <a:avLst/>
                <a:gdLst>
                  <a:gd name="connsiteX0" fmla="*/ 10784 w 10783"/>
                  <a:gd name="connsiteY0" fmla="*/ 4150 h 9124"/>
                  <a:gd name="connsiteX1" fmla="*/ 5722 w 10783"/>
                  <a:gd name="connsiteY1" fmla="*/ 8951 h 9124"/>
                  <a:gd name="connsiteX2" fmla="*/ 3085 w 10783"/>
                  <a:gd name="connsiteY2" fmla="*/ 8951 h 9124"/>
                  <a:gd name="connsiteX3" fmla="*/ 660 w 10783"/>
                  <a:gd name="connsiteY3" fmla="*/ 1978 h 9124"/>
                  <a:gd name="connsiteX4" fmla="*/ 2833 w 10783"/>
                  <a:gd name="connsiteY4" fmla="*/ 57 h 9124"/>
                  <a:gd name="connsiteX5" fmla="*/ 10784 w 10783"/>
                  <a:gd name="connsiteY5" fmla="*/ 4150 h 9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0783" h="9124">
                    <a:moveTo>
                      <a:pt x="10784" y="4150"/>
                    </a:moveTo>
                    <a:cubicBezTo>
                      <a:pt x="9737" y="6445"/>
                      <a:pt x="8233" y="8367"/>
                      <a:pt x="5722" y="8951"/>
                    </a:cubicBezTo>
                    <a:cubicBezTo>
                      <a:pt x="4760" y="8075"/>
                      <a:pt x="3922" y="9619"/>
                      <a:pt x="3085" y="8951"/>
                    </a:cubicBezTo>
                    <a:cubicBezTo>
                      <a:pt x="2960" y="6363"/>
                      <a:pt x="-1685" y="5234"/>
                      <a:pt x="660" y="1978"/>
                    </a:cubicBezTo>
                    <a:cubicBezTo>
                      <a:pt x="533" y="140"/>
                      <a:pt x="2750" y="1811"/>
                      <a:pt x="2833" y="57"/>
                    </a:cubicBezTo>
                    <a:cubicBezTo>
                      <a:pt x="6183" y="-361"/>
                      <a:pt x="9111" y="1561"/>
                      <a:pt x="10784" y="41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1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sv-SE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</p:grpSp>
      <p:grpSp>
        <p:nvGrpSpPr>
          <p:cNvPr id="48" name="Grupp 47">
            <a:extLst>
              <a:ext uri="{FF2B5EF4-FFF2-40B4-BE49-F238E27FC236}">
                <a16:creationId xmlns:a16="http://schemas.microsoft.com/office/drawing/2014/main" id="{6E2E02FB-00C6-A342-8715-2B69BD6814E0}"/>
              </a:ext>
            </a:extLst>
          </p:cNvPr>
          <p:cNvGrpSpPr/>
          <p:nvPr/>
        </p:nvGrpSpPr>
        <p:grpSpPr>
          <a:xfrm>
            <a:off x="6088246" y="1637630"/>
            <a:ext cx="2731904" cy="1425102"/>
            <a:chOff x="6088246" y="1637630"/>
            <a:chExt cx="2731904" cy="1425102"/>
          </a:xfrm>
        </p:grpSpPr>
        <p:sp>
          <p:nvSpPr>
            <p:cNvPr id="88" name="Rektangel 87">
              <a:extLst>
                <a:ext uri="{FF2B5EF4-FFF2-40B4-BE49-F238E27FC236}">
                  <a16:creationId xmlns:a16="http://schemas.microsoft.com/office/drawing/2014/main" id="{B264B019-2B4A-094C-AF8B-7E7F6A859BE7}"/>
                </a:ext>
              </a:extLst>
            </p:cNvPr>
            <p:cNvSpPr/>
            <p:nvPr/>
          </p:nvSpPr>
          <p:spPr>
            <a:xfrm>
              <a:off x="6088246" y="1637630"/>
              <a:ext cx="2731904" cy="14251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800"/>
              <a:endParaRPr lang="sv-SE" sz="90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pic>
          <p:nvPicPr>
            <p:cNvPr id="140" name="Bildobjekt 139">
              <a:extLst>
                <a:ext uri="{FF2B5EF4-FFF2-40B4-BE49-F238E27FC236}">
                  <a16:creationId xmlns:a16="http://schemas.microsoft.com/office/drawing/2014/main" id="{7FABAE8B-E97B-6B44-9DC5-4E5E11BC4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194493" y="1737407"/>
              <a:ext cx="2519412" cy="1156252"/>
            </a:xfrm>
            <a:custGeom>
              <a:avLst/>
              <a:gdLst>
                <a:gd name="connsiteX0" fmla="*/ 0 w 2522641"/>
                <a:gd name="connsiteY0" fmla="*/ 0 h 1156252"/>
                <a:gd name="connsiteX1" fmla="*/ 2522641 w 2522641"/>
                <a:gd name="connsiteY1" fmla="*/ 0 h 1156252"/>
                <a:gd name="connsiteX2" fmla="*/ 2522641 w 2522641"/>
                <a:gd name="connsiteY2" fmla="*/ 1156252 h 1156252"/>
                <a:gd name="connsiteX3" fmla="*/ 0 w 2522641"/>
                <a:gd name="connsiteY3" fmla="*/ 1156252 h 11562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22641" h="1156252">
                  <a:moveTo>
                    <a:pt x="0" y="0"/>
                  </a:moveTo>
                  <a:lnTo>
                    <a:pt x="2522641" y="0"/>
                  </a:lnTo>
                  <a:lnTo>
                    <a:pt x="2522641" y="1156252"/>
                  </a:lnTo>
                  <a:lnTo>
                    <a:pt x="0" y="1156252"/>
                  </a:lnTo>
                  <a:close/>
                </a:path>
              </a:pathLst>
            </a:custGeom>
          </p:spPr>
        </p:pic>
        <p:grpSp>
          <p:nvGrpSpPr>
            <p:cNvPr id="90" name="Grupp 89">
              <a:extLst>
                <a:ext uri="{FF2B5EF4-FFF2-40B4-BE49-F238E27FC236}">
                  <a16:creationId xmlns:a16="http://schemas.microsoft.com/office/drawing/2014/main" id="{10D758AF-E640-F54E-8569-C00B70035686}"/>
                </a:ext>
              </a:extLst>
            </p:cNvPr>
            <p:cNvGrpSpPr/>
            <p:nvPr/>
          </p:nvGrpSpPr>
          <p:grpSpPr>
            <a:xfrm>
              <a:off x="7365993" y="2805571"/>
              <a:ext cx="176410" cy="176180"/>
              <a:chOff x="4909411" y="4917137"/>
              <a:chExt cx="148940" cy="148746"/>
            </a:xfrm>
          </p:grpSpPr>
          <p:sp>
            <p:nvSpPr>
              <p:cNvPr id="92" name="Frihandsfigur 91">
                <a:extLst>
                  <a:ext uri="{FF2B5EF4-FFF2-40B4-BE49-F238E27FC236}">
                    <a16:creationId xmlns:a16="http://schemas.microsoft.com/office/drawing/2014/main" id="{7021F452-E679-774A-BA0B-8B3D405E5B6C}"/>
                  </a:ext>
                </a:extLst>
              </p:cNvPr>
              <p:cNvSpPr/>
              <p:nvPr/>
            </p:nvSpPr>
            <p:spPr>
              <a:xfrm>
                <a:off x="4909411" y="4917137"/>
                <a:ext cx="148940" cy="74384"/>
              </a:xfrm>
              <a:custGeom>
                <a:avLst/>
                <a:gdLst>
                  <a:gd name="connsiteX0" fmla="*/ 108621 w 217242"/>
                  <a:gd name="connsiteY0" fmla="*/ 0 h 108497"/>
                  <a:gd name="connsiteX1" fmla="*/ 0 w 217242"/>
                  <a:gd name="connsiteY1" fmla="*/ 108498 h 108497"/>
                  <a:gd name="connsiteX2" fmla="*/ 217243 w 217242"/>
                  <a:gd name="connsiteY2" fmla="*/ 108498 h 108497"/>
                  <a:gd name="connsiteX3" fmla="*/ 108650 w 217242"/>
                  <a:gd name="connsiteY3" fmla="*/ 0 h 108497"/>
                  <a:gd name="connsiteX4" fmla="*/ 108621 w 217242"/>
                  <a:gd name="connsiteY4" fmla="*/ 0 h 1084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97">
                    <a:moveTo>
                      <a:pt x="108621" y="0"/>
                    </a:moveTo>
                    <a:cubicBezTo>
                      <a:pt x="48632" y="0"/>
                      <a:pt x="0" y="48576"/>
                      <a:pt x="0" y="108498"/>
                    </a:cubicBezTo>
                    <a:lnTo>
                      <a:pt x="217243" y="108498"/>
                    </a:lnTo>
                    <a:cubicBezTo>
                      <a:pt x="217257" y="48584"/>
                      <a:pt x="168632" y="8"/>
                      <a:pt x="108650" y="0"/>
                    </a:cubicBezTo>
                    <a:cubicBezTo>
                      <a:pt x="108640" y="0"/>
                      <a:pt x="108631" y="0"/>
                      <a:pt x="108621" y="0"/>
                    </a:cubicBezTo>
                    <a:close/>
                  </a:path>
                </a:pathLst>
              </a:custGeom>
              <a:solidFill>
                <a:srgbClr val="FFDA00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  <p:sp>
            <p:nvSpPr>
              <p:cNvPr id="93" name="Frihandsfigur 92">
                <a:extLst>
                  <a:ext uri="{FF2B5EF4-FFF2-40B4-BE49-F238E27FC236}">
                    <a16:creationId xmlns:a16="http://schemas.microsoft.com/office/drawing/2014/main" id="{10CA59DC-B16B-A24B-8AB1-723792FF214C}"/>
                  </a:ext>
                </a:extLst>
              </p:cNvPr>
              <p:cNvSpPr/>
              <p:nvPr/>
            </p:nvSpPr>
            <p:spPr>
              <a:xfrm>
                <a:off x="4909411" y="4991508"/>
                <a:ext cx="148940" cy="74375"/>
              </a:xfrm>
              <a:custGeom>
                <a:avLst/>
                <a:gdLst>
                  <a:gd name="connsiteX0" fmla="*/ 108621 w 217242"/>
                  <a:gd name="connsiteY0" fmla="*/ 108484 h 108483"/>
                  <a:gd name="connsiteX1" fmla="*/ 0 w 217242"/>
                  <a:gd name="connsiteY1" fmla="*/ 0 h 108483"/>
                  <a:gd name="connsiteX2" fmla="*/ 217243 w 217242"/>
                  <a:gd name="connsiteY2" fmla="*/ 0 h 108483"/>
                  <a:gd name="connsiteX3" fmla="*/ 108636 w 217242"/>
                  <a:gd name="connsiteY3" fmla="*/ 108484 h 108483"/>
                  <a:gd name="connsiteX4" fmla="*/ 108621 w 217242"/>
                  <a:gd name="connsiteY4" fmla="*/ 108484 h 1084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7242" h="108483">
                    <a:moveTo>
                      <a:pt x="108621" y="108484"/>
                    </a:moveTo>
                    <a:cubicBezTo>
                      <a:pt x="48637" y="108484"/>
                      <a:pt x="7" y="59916"/>
                      <a:pt x="0" y="0"/>
                    </a:cubicBezTo>
                    <a:lnTo>
                      <a:pt x="217243" y="0"/>
                    </a:lnTo>
                    <a:cubicBezTo>
                      <a:pt x="217243" y="59914"/>
                      <a:pt x="168618" y="108484"/>
                      <a:pt x="108636" y="108484"/>
                    </a:cubicBezTo>
                    <a:cubicBezTo>
                      <a:pt x="108631" y="108484"/>
                      <a:pt x="108626" y="108484"/>
                      <a:pt x="108621" y="108484"/>
                    </a:cubicBezTo>
                    <a:close/>
                  </a:path>
                </a:pathLst>
              </a:custGeom>
              <a:solidFill>
                <a:srgbClr val="2071B5"/>
              </a:solidFill>
              <a:ln w="14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defTabSz="685800"/>
                <a:endParaRPr lang="en-GB" sz="900">
                  <a:solidFill>
                    <a:srgbClr val="000000"/>
                  </a:solidFill>
                  <a:latin typeface="Arial" panose="020B0604020202020204"/>
                </a:endParaRPr>
              </a:p>
            </p:txBody>
          </p:sp>
        </p:grpSp>
        <p:sp>
          <p:nvSpPr>
            <p:cNvPr id="91" name="TextBox 19">
              <a:extLst>
                <a:ext uri="{FF2B5EF4-FFF2-40B4-BE49-F238E27FC236}">
                  <a16:creationId xmlns:a16="http://schemas.microsoft.com/office/drawing/2014/main" id="{99B83DFA-CD52-7046-8831-5C346E86A89B}"/>
                </a:ext>
              </a:extLst>
            </p:cNvPr>
            <p:cNvSpPr txBox="1"/>
            <p:nvPr/>
          </p:nvSpPr>
          <p:spPr>
            <a:xfrm>
              <a:off x="6138866" y="1794945"/>
              <a:ext cx="1403537" cy="373949"/>
            </a:xfrm>
            <a:prstGeom prst="rect">
              <a:avLst/>
            </a:prstGeom>
            <a:noFill/>
          </p:spPr>
          <p:txBody>
            <a:bodyPr wrap="square" lIns="108000" tIns="0" rIns="0" bIns="0" rtlCol="0">
              <a:spAutoFit/>
            </a:bodyPr>
            <a:lstStyle/>
            <a:p>
              <a:pPr defTabSz="457058">
                <a:lnSpc>
                  <a:spcPct val="90000"/>
                </a:lnSpc>
                <a:defRPr/>
              </a:pPr>
              <a:r>
                <a:rPr lang="nl-NL" sz="900" dirty="0">
                  <a:solidFill>
                    <a:srgbClr val="FFFFFF"/>
                  </a:solidFill>
                </a:rPr>
                <a:t>Noord-Europa's grootste oplaadnetwerk voor e-voertuigen</a:t>
              </a:r>
              <a:endParaRPr lang="en-GB" sz="900" dirty="0">
                <a:solidFill>
                  <a:srgbClr val="FFFFFF"/>
                </a:solidFill>
                <a:latin typeface="Arial" panose="020B0604020202020204"/>
              </a:endParaRPr>
            </a:p>
          </p:txBody>
        </p:sp>
        <p:grpSp>
          <p:nvGrpSpPr>
            <p:cNvPr id="172" name="Grupp 171">
              <a:extLst>
                <a:ext uri="{FF2B5EF4-FFF2-40B4-BE49-F238E27FC236}">
                  <a16:creationId xmlns:a16="http://schemas.microsoft.com/office/drawing/2014/main" id="{F828795F-CABD-2749-9ACF-1CAA3ABEC650}"/>
                </a:ext>
              </a:extLst>
            </p:cNvPr>
            <p:cNvGrpSpPr/>
            <p:nvPr/>
          </p:nvGrpSpPr>
          <p:grpSpPr>
            <a:xfrm>
              <a:off x="6260311" y="2423694"/>
              <a:ext cx="893091" cy="240251"/>
              <a:chOff x="-1563249" y="1852466"/>
              <a:chExt cx="1398852" cy="376306"/>
            </a:xfrm>
          </p:grpSpPr>
          <p:grpSp>
            <p:nvGrpSpPr>
              <p:cNvPr id="173" name="Bild 185">
                <a:extLst>
                  <a:ext uri="{FF2B5EF4-FFF2-40B4-BE49-F238E27FC236}">
                    <a16:creationId xmlns:a16="http://schemas.microsoft.com/office/drawing/2014/main" id="{F8E7DA77-80E8-EE44-A570-98145957AB76}"/>
                  </a:ext>
                </a:extLst>
              </p:cNvPr>
              <p:cNvGrpSpPr/>
              <p:nvPr/>
            </p:nvGrpSpPr>
            <p:grpSpPr>
              <a:xfrm>
                <a:off x="-1563249" y="2007016"/>
                <a:ext cx="1035201" cy="215080"/>
                <a:chOff x="-1563249" y="2007016"/>
                <a:chExt cx="1035201" cy="215080"/>
              </a:xfrm>
              <a:solidFill>
                <a:srgbClr val="FFFFFF"/>
              </a:solidFill>
            </p:grpSpPr>
            <p:sp>
              <p:nvSpPr>
                <p:cNvPr id="184" name="Frihandsfigur 183">
                  <a:extLst>
                    <a:ext uri="{FF2B5EF4-FFF2-40B4-BE49-F238E27FC236}">
                      <a16:creationId xmlns:a16="http://schemas.microsoft.com/office/drawing/2014/main" id="{C894018E-4B63-0D40-B80E-2E8CF190F0DB}"/>
                    </a:ext>
                  </a:extLst>
                </p:cNvPr>
                <p:cNvSpPr/>
                <p:nvPr/>
              </p:nvSpPr>
              <p:spPr>
                <a:xfrm>
                  <a:off x="-1563249" y="2009929"/>
                  <a:ext cx="40984" cy="163205"/>
                </a:xfrm>
                <a:custGeom>
                  <a:avLst/>
                  <a:gdLst>
                    <a:gd name="connsiteX0" fmla="*/ 0 w 40984"/>
                    <a:gd name="connsiteY0" fmla="*/ 0 h 163205"/>
                    <a:gd name="connsiteX1" fmla="*/ 40985 w 40984"/>
                    <a:gd name="connsiteY1" fmla="*/ 0 h 163205"/>
                    <a:gd name="connsiteX2" fmla="*/ 40985 w 40984"/>
                    <a:gd name="connsiteY2" fmla="*/ 163206 h 163205"/>
                    <a:gd name="connsiteX3" fmla="*/ 0 w 40984"/>
                    <a:gd name="connsiteY3" fmla="*/ 163206 h 163205"/>
                    <a:gd name="connsiteX4" fmla="*/ 0 w 40984"/>
                    <a:gd name="connsiteY4" fmla="*/ 0 h 1632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40984" h="163205">
                      <a:moveTo>
                        <a:pt x="0" y="0"/>
                      </a:moveTo>
                      <a:lnTo>
                        <a:pt x="40985" y="0"/>
                      </a:lnTo>
                      <a:lnTo>
                        <a:pt x="40985" y="163206"/>
                      </a:lnTo>
                      <a:lnTo>
                        <a:pt x="0" y="163206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5" name="Frihandsfigur 184">
                  <a:extLst>
                    <a:ext uri="{FF2B5EF4-FFF2-40B4-BE49-F238E27FC236}">
                      <a16:creationId xmlns:a16="http://schemas.microsoft.com/office/drawing/2014/main" id="{AEBB1D52-1CD1-7147-BFE7-336548D085F6}"/>
                    </a:ext>
                  </a:extLst>
                </p:cNvPr>
                <p:cNvSpPr/>
                <p:nvPr/>
              </p:nvSpPr>
              <p:spPr>
                <a:xfrm>
                  <a:off x="-1503531" y="2051896"/>
                  <a:ext cx="129785" cy="121239"/>
                </a:xfrm>
                <a:custGeom>
                  <a:avLst/>
                  <a:gdLst>
                    <a:gd name="connsiteX0" fmla="*/ 0 w 129785"/>
                    <a:gd name="connsiteY0" fmla="*/ 2332 h 121239"/>
                    <a:gd name="connsiteX1" fmla="*/ 36886 w 129785"/>
                    <a:gd name="connsiteY1" fmla="*/ 2332 h 121239"/>
                    <a:gd name="connsiteX2" fmla="*/ 36886 w 129785"/>
                    <a:gd name="connsiteY2" fmla="*/ 16515 h 121239"/>
                    <a:gd name="connsiteX3" fmla="*/ 80019 w 129785"/>
                    <a:gd name="connsiteY3" fmla="*/ 0 h 121239"/>
                    <a:gd name="connsiteX4" fmla="*/ 129786 w 129785"/>
                    <a:gd name="connsiteY4" fmla="*/ 48962 h 121239"/>
                    <a:gd name="connsiteX5" fmla="*/ 129786 w 129785"/>
                    <a:gd name="connsiteY5" fmla="*/ 121239 h 121239"/>
                    <a:gd name="connsiteX6" fmla="*/ 91143 w 129785"/>
                    <a:gd name="connsiteY6" fmla="*/ 121239 h 121239"/>
                    <a:gd name="connsiteX7" fmla="*/ 91143 w 129785"/>
                    <a:gd name="connsiteY7" fmla="*/ 59260 h 121239"/>
                    <a:gd name="connsiteX8" fmla="*/ 68113 w 129785"/>
                    <a:gd name="connsiteY8" fmla="*/ 31476 h 121239"/>
                    <a:gd name="connsiteX9" fmla="*/ 38643 w 129785"/>
                    <a:gd name="connsiteY9" fmla="*/ 62952 h 121239"/>
                    <a:gd name="connsiteX10" fmla="*/ 38643 w 129785"/>
                    <a:gd name="connsiteY10" fmla="*/ 121240 h 121239"/>
                    <a:gd name="connsiteX11" fmla="*/ 0 w 129785"/>
                    <a:gd name="connsiteY11" fmla="*/ 121240 h 121239"/>
                    <a:gd name="connsiteX12" fmla="*/ 0 w 129785"/>
                    <a:gd name="connsiteY12" fmla="*/ 2332 h 12123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9785" h="121239">
                      <a:moveTo>
                        <a:pt x="0" y="2332"/>
                      </a:moveTo>
                      <a:lnTo>
                        <a:pt x="36886" y="2332"/>
                      </a:lnTo>
                      <a:lnTo>
                        <a:pt x="36886" y="16515"/>
                      </a:lnTo>
                      <a:cubicBezTo>
                        <a:pt x="44498" y="8549"/>
                        <a:pt x="55622" y="0"/>
                        <a:pt x="80019" y="0"/>
                      </a:cubicBezTo>
                      <a:cubicBezTo>
                        <a:pt x="113002" y="0"/>
                        <a:pt x="129786" y="15738"/>
                        <a:pt x="129786" y="48962"/>
                      </a:cubicBezTo>
                      <a:lnTo>
                        <a:pt x="129786" y="121239"/>
                      </a:lnTo>
                      <a:lnTo>
                        <a:pt x="91143" y="121239"/>
                      </a:lnTo>
                      <a:lnTo>
                        <a:pt x="91143" y="59260"/>
                      </a:lnTo>
                      <a:cubicBezTo>
                        <a:pt x="91143" y="39442"/>
                        <a:pt x="83727" y="31476"/>
                        <a:pt x="68113" y="31476"/>
                      </a:cubicBezTo>
                      <a:cubicBezTo>
                        <a:pt x="49768" y="31476"/>
                        <a:pt x="38643" y="42356"/>
                        <a:pt x="38643" y="62952"/>
                      </a:cubicBezTo>
                      <a:lnTo>
                        <a:pt x="38643" y="121240"/>
                      </a:lnTo>
                      <a:lnTo>
                        <a:pt x="0" y="121240"/>
                      </a:lnTo>
                      <a:lnTo>
                        <a:pt x="0" y="23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6" name="Frihandsfigur 185">
                  <a:extLst>
                    <a:ext uri="{FF2B5EF4-FFF2-40B4-BE49-F238E27FC236}">
                      <a16:creationId xmlns:a16="http://schemas.microsoft.com/office/drawing/2014/main" id="{C8F6F1B1-928F-2046-89EB-E4BF60FD3967}"/>
                    </a:ext>
                  </a:extLst>
                </p:cNvPr>
                <p:cNvSpPr/>
                <p:nvPr/>
              </p:nvSpPr>
              <p:spPr>
                <a:xfrm>
                  <a:off x="-1361166" y="2007016"/>
                  <a:ext cx="166087" cy="169032"/>
                </a:xfrm>
                <a:custGeom>
                  <a:avLst/>
                  <a:gdLst>
                    <a:gd name="connsiteX0" fmla="*/ 0 w 166087"/>
                    <a:gd name="connsiteY0" fmla="*/ 84711 h 169032"/>
                    <a:gd name="connsiteX1" fmla="*/ 87825 w 166087"/>
                    <a:gd name="connsiteY1" fmla="*/ 0 h 169032"/>
                    <a:gd name="connsiteX2" fmla="*/ 166087 w 166087"/>
                    <a:gd name="connsiteY2" fmla="*/ 60035 h 169032"/>
                    <a:gd name="connsiteX3" fmla="*/ 125298 w 166087"/>
                    <a:gd name="connsiteY3" fmla="*/ 60035 h 169032"/>
                    <a:gd name="connsiteX4" fmla="*/ 87240 w 166087"/>
                    <a:gd name="connsiteY4" fmla="*/ 33806 h 169032"/>
                    <a:gd name="connsiteX5" fmla="*/ 43327 w 166087"/>
                    <a:gd name="connsiteY5" fmla="*/ 84516 h 169032"/>
                    <a:gd name="connsiteX6" fmla="*/ 87240 w 166087"/>
                    <a:gd name="connsiteY6" fmla="*/ 135226 h 169032"/>
                    <a:gd name="connsiteX7" fmla="*/ 124907 w 166087"/>
                    <a:gd name="connsiteY7" fmla="*/ 110162 h 169032"/>
                    <a:gd name="connsiteX8" fmla="*/ 165892 w 166087"/>
                    <a:gd name="connsiteY8" fmla="*/ 110162 h 169032"/>
                    <a:gd name="connsiteX9" fmla="*/ 88020 w 166087"/>
                    <a:gd name="connsiteY9" fmla="*/ 169033 h 169032"/>
                    <a:gd name="connsiteX10" fmla="*/ 0 w 166087"/>
                    <a:gd name="connsiteY10" fmla="*/ 84711 h 16903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166087" h="169032">
                      <a:moveTo>
                        <a:pt x="0" y="84711"/>
                      </a:moveTo>
                      <a:cubicBezTo>
                        <a:pt x="0" y="27200"/>
                        <a:pt x="39424" y="0"/>
                        <a:pt x="87825" y="0"/>
                      </a:cubicBezTo>
                      <a:cubicBezTo>
                        <a:pt x="131932" y="0"/>
                        <a:pt x="161403" y="22537"/>
                        <a:pt x="166087" y="60035"/>
                      </a:cubicBezTo>
                      <a:lnTo>
                        <a:pt x="125298" y="60035"/>
                      </a:lnTo>
                      <a:cubicBezTo>
                        <a:pt x="122370" y="45852"/>
                        <a:pt x="109685" y="33806"/>
                        <a:pt x="87240" y="33806"/>
                      </a:cubicBezTo>
                      <a:cubicBezTo>
                        <a:pt x="63235" y="33806"/>
                        <a:pt x="43327" y="47601"/>
                        <a:pt x="43327" y="84516"/>
                      </a:cubicBezTo>
                      <a:cubicBezTo>
                        <a:pt x="43327" y="121237"/>
                        <a:pt x="63235" y="135226"/>
                        <a:pt x="87240" y="135226"/>
                      </a:cubicBezTo>
                      <a:cubicBezTo>
                        <a:pt x="106952" y="135226"/>
                        <a:pt x="121199" y="125705"/>
                        <a:pt x="124907" y="110162"/>
                      </a:cubicBezTo>
                      <a:lnTo>
                        <a:pt x="165892" y="110162"/>
                      </a:lnTo>
                      <a:cubicBezTo>
                        <a:pt x="161599" y="144746"/>
                        <a:pt x="134080" y="169033"/>
                        <a:pt x="88020" y="169033"/>
                      </a:cubicBezTo>
                      <a:cubicBezTo>
                        <a:pt x="39618" y="169034"/>
                        <a:pt x="0" y="142415"/>
                        <a:pt x="0" y="847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7" name="Frihandsfigur 186">
                  <a:extLst>
                    <a:ext uri="{FF2B5EF4-FFF2-40B4-BE49-F238E27FC236}">
                      <a16:creationId xmlns:a16="http://schemas.microsoft.com/office/drawing/2014/main" id="{F1543454-6B8F-004D-88DD-9D16443C365D}"/>
                    </a:ext>
                  </a:extLst>
                </p:cNvPr>
                <p:cNvSpPr/>
                <p:nvPr/>
              </p:nvSpPr>
              <p:spPr>
                <a:xfrm>
                  <a:off x="-1182488" y="2009929"/>
                  <a:ext cx="129785" cy="163206"/>
                </a:xfrm>
                <a:custGeom>
                  <a:avLst/>
                  <a:gdLst>
                    <a:gd name="connsiteX0" fmla="*/ 129786 w 129785"/>
                    <a:gd name="connsiteY0" fmla="*/ 90929 h 163206"/>
                    <a:gd name="connsiteX1" fmla="*/ 129786 w 129785"/>
                    <a:gd name="connsiteY1" fmla="*/ 163206 h 163206"/>
                    <a:gd name="connsiteX2" fmla="*/ 91143 w 129785"/>
                    <a:gd name="connsiteY2" fmla="*/ 163206 h 163206"/>
                    <a:gd name="connsiteX3" fmla="*/ 91143 w 129785"/>
                    <a:gd name="connsiteY3" fmla="*/ 101227 h 163206"/>
                    <a:gd name="connsiteX4" fmla="*/ 68113 w 129785"/>
                    <a:gd name="connsiteY4" fmla="*/ 73443 h 163206"/>
                    <a:gd name="connsiteX5" fmla="*/ 38643 w 129785"/>
                    <a:gd name="connsiteY5" fmla="*/ 104919 h 163206"/>
                    <a:gd name="connsiteX6" fmla="*/ 38643 w 129785"/>
                    <a:gd name="connsiteY6" fmla="*/ 163207 h 163206"/>
                    <a:gd name="connsiteX7" fmla="*/ 0 w 129785"/>
                    <a:gd name="connsiteY7" fmla="*/ 163207 h 163206"/>
                    <a:gd name="connsiteX8" fmla="*/ 0 w 129785"/>
                    <a:gd name="connsiteY8" fmla="*/ 0 h 163206"/>
                    <a:gd name="connsiteX9" fmla="*/ 37472 w 129785"/>
                    <a:gd name="connsiteY9" fmla="*/ 0 h 163206"/>
                    <a:gd name="connsiteX10" fmla="*/ 37472 w 129785"/>
                    <a:gd name="connsiteY10" fmla="*/ 57898 h 163206"/>
                    <a:gd name="connsiteX11" fmla="*/ 80018 w 129785"/>
                    <a:gd name="connsiteY11" fmla="*/ 41967 h 163206"/>
                    <a:gd name="connsiteX12" fmla="*/ 129786 w 129785"/>
                    <a:gd name="connsiteY12" fmla="*/ 90929 h 16320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129785" h="163206">
                      <a:moveTo>
                        <a:pt x="129786" y="90929"/>
                      </a:moveTo>
                      <a:lnTo>
                        <a:pt x="129786" y="163206"/>
                      </a:lnTo>
                      <a:lnTo>
                        <a:pt x="91143" y="163206"/>
                      </a:lnTo>
                      <a:lnTo>
                        <a:pt x="91143" y="101227"/>
                      </a:lnTo>
                      <a:cubicBezTo>
                        <a:pt x="91143" y="81409"/>
                        <a:pt x="83726" y="73443"/>
                        <a:pt x="68113" y="73443"/>
                      </a:cubicBezTo>
                      <a:cubicBezTo>
                        <a:pt x="49768" y="73443"/>
                        <a:pt x="38643" y="84323"/>
                        <a:pt x="38643" y="104919"/>
                      </a:cubicBezTo>
                      <a:lnTo>
                        <a:pt x="38643" y="163207"/>
                      </a:lnTo>
                      <a:lnTo>
                        <a:pt x="0" y="163207"/>
                      </a:lnTo>
                      <a:lnTo>
                        <a:pt x="0" y="0"/>
                      </a:lnTo>
                      <a:lnTo>
                        <a:pt x="37472" y="0"/>
                      </a:lnTo>
                      <a:lnTo>
                        <a:pt x="37472" y="57898"/>
                      </a:lnTo>
                      <a:cubicBezTo>
                        <a:pt x="45084" y="50127"/>
                        <a:pt x="56208" y="41967"/>
                        <a:pt x="80018" y="41967"/>
                      </a:cubicBezTo>
                      <a:cubicBezTo>
                        <a:pt x="113002" y="41967"/>
                        <a:pt x="129786" y="57705"/>
                        <a:pt x="129786" y="90929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8" name="Frihandsfigur 187">
                  <a:extLst>
                    <a:ext uri="{FF2B5EF4-FFF2-40B4-BE49-F238E27FC236}">
                      <a16:creationId xmlns:a16="http://schemas.microsoft.com/office/drawing/2014/main" id="{024C3DEE-2081-184C-9001-E38F0F8DAAD6}"/>
                    </a:ext>
                  </a:extLst>
                </p:cNvPr>
                <p:cNvSpPr/>
                <p:nvPr/>
              </p:nvSpPr>
              <p:spPr>
                <a:xfrm>
                  <a:off x="-1042308" y="2051314"/>
                  <a:ext cx="122563" cy="124735"/>
                </a:xfrm>
                <a:custGeom>
                  <a:avLst/>
                  <a:gdLst>
                    <a:gd name="connsiteX0" fmla="*/ 0 w 122563"/>
                    <a:gd name="connsiteY0" fmla="*/ 87820 h 124735"/>
                    <a:gd name="connsiteX1" fmla="*/ 38057 w 122563"/>
                    <a:gd name="connsiteY1" fmla="*/ 52847 h 124735"/>
                    <a:gd name="connsiteX2" fmla="*/ 77286 w 122563"/>
                    <a:gd name="connsiteY2" fmla="*/ 43715 h 124735"/>
                    <a:gd name="connsiteX3" fmla="*/ 85092 w 122563"/>
                    <a:gd name="connsiteY3" fmla="*/ 37692 h 124735"/>
                    <a:gd name="connsiteX4" fmla="*/ 63428 w 122563"/>
                    <a:gd name="connsiteY4" fmla="*/ 26229 h 124735"/>
                    <a:gd name="connsiteX5" fmla="*/ 41180 w 122563"/>
                    <a:gd name="connsiteY5" fmla="*/ 40218 h 124735"/>
                    <a:gd name="connsiteX6" fmla="*/ 6440 w 122563"/>
                    <a:gd name="connsiteY6" fmla="*/ 40218 h 124735"/>
                    <a:gd name="connsiteX7" fmla="*/ 66941 w 122563"/>
                    <a:gd name="connsiteY7" fmla="*/ 0 h 124735"/>
                    <a:gd name="connsiteX8" fmla="*/ 122564 w 122563"/>
                    <a:gd name="connsiteY8" fmla="*/ 41579 h 124735"/>
                    <a:gd name="connsiteX9" fmla="*/ 122564 w 122563"/>
                    <a:gd name="connsiteY9" fmla="*/ 121822 h 124735"/>
                    <a:gd name="connsiteX10" fmla="*/ 88019 w 122563"/>
                    <a:gd name="connsiteY10" fmla="*/ 121822 h 124735"/>
                    <a:gd name="connsiteX11" fmla="*/ 88019 w 122563"/>
                    <a:gd name="connsiteY11" fmla="*/ 109969 h 124735"/>
                    <a:gd name="connsiteX12" fmla="*/ 46058 w 122563"/>
                    <a:gd name="connsiteY12" fmla="*/ 124735 h 124735"/>
                    <a:gd name="connsiteX13" fmla="*/ 0 w 122563"/>
                    <a:gd name="connsiteY13" fmla="*/ 87820 h 124735"/>
                    <a:gd name="connsiteX14" fmla="*/ 85679 w 122563"/>
                    <a:gd name="connsiteY14" fmla="*/ 75385 h 124735"/>
                    <a:gd name="connsiteX15" fmla="*/ 85679 w 122563"/>
                    <a:gd name="connsiteY15" fmla="*/ 65087 h 124735"/>
                    <a:gd name="connsiteX16" fmla="*/ 76505 w 122563"/>
                    <a:gd name="connsiteY16" fmla="*/ 67419 h 124735"/>
                    <a:gd name="connsiteX17" fmla="*/ 52500 w 122563"/>
                    <a:gd name="connsiteY17" fmla="*/ 73442 h 124735"/>
                    <a:gd name="connsiteX18" fmla="*/ 37082 w 122563"/>
                    <a:gd name="connsiteY18" fmla="*/ 85876 h 124735"/>
                    <a:gd name="connsiteX19" fmla="*/ 55818 w 122563"/>
                    <a:gd name="connsiteY19" fmla="*/ 98505 h 124735"/>
                    <a:gd name="connsiteX20" fmla="*/ 85679 w 122563"/>
                    <a:gd name="connsiteY20" fmla="*/ 75385 h 1247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22563" h="124735">
                      <a:moveTo>
                        <a:pt x="0" y="87820"/>
                      </a:moveTo>
                      <a:cubicBezTo>
                        <a:pt x="0" y="72082"/>
                        <a:pt x="8002" y="59842"/>
                        <a:pt x="38057" y="52847"/>
                      </a:cubicBezTo>
                      <a:lnTo>
                        <a:pt x="77286" y="43715"/>
                      </a:lnTo>
                      <a:cubicBezTo>
                        <a:pt x="83336" y="42355"/>
                        <a:pt x="85092" y="40800"/>
                        <a:pt x="85092" y="37692"/>
                      </a:cubicBezTo>
                      <a:cubicBezTo>
                        <a:pt x="85092" y="31669"/>
                        <a:pt x="79237" y="26229"/>
                        <a:pt x="63428" y="26229"/>
                      </a:cubicBezTo>
                      <a:cubicBezTo>
                        <a:pt x="48205" y="26229"/>
                        <a:pt x="41570" y="31281"/>
                        <a:pt x="41180" y="40218"/>
                      </a:cubicBezTo>
                      <a:lnTo>
                        <a:pt x="6440" y="40218"/>
                      </a:lnTo>
                      <a:cubicBezTo>
                        <a:pt x="6440" y="20401"/>
                        <a:pt x="20688" y="0"/>
                        <a:pt x="66941" y="0"/>
                      </a:cubicBezTo>
                      <a:cubicBezTo>
                        <a:pt x="104023" y="0"/>
                        <a:pt x="122564" y="13018"/>
                        <a:pt x="122564" y="41579"/>
                      </a:cubicBezTo>
                      <a:lnTo>
                        <a:pt x="122564" y="121822"/>
                      </a:lnTo>
                      <a:lnTo>
                        <a:pt x="88019" y="121822"/>
                      </a:lnTo>
                      <a:lnTo>
                        <a:pt x="88019" y="109969"/>
                      </a:lnTo>
                      <a:cubicBezTo>
                        <a:pt x="80798" y="116769"/>
                        <a:pt x="68307" y="124735"/>
                        <a:pt x="46058" y="124735"/>
                      </a:cubicBezTo>
                      <a:cubicBezTo>
                        <a:pt x="15419" y="124735"/>
                        <a:pt x="0" y="109580"/>
                        <a:pt x="0" y="87820"/>
                      </a:cubicBezTo>
                      <a:close/>
                      <a:moveTo>
                        <a:pt x="85679" y="75385"/>
                      </a:moveTo>
                      <a:lnTo>
                        <a:pt x="85679" y="65087"/>
                      </a:lnTo>
                      <a:cubicBezTo>
                        <a:pt x="82946" y="66058"/>
                        <a:pt x="81385" y="66253"/>
                        <a:pt x="76505" y="67419"/>
                      </a:cubicBezTo>
                      <a:lnTo>
                        <a:pt x="52500" y="73442"/>
                      </a:lnTo>
                      <a:cubicBezTo>
                        <a:pt x="40595" y="76356"/>
                        <a:pt x="37082" y="80242"/>
                        <a:pt x="37082" y="85876"/>
                      </a:cubicBezTo>
                      <a:cubicBezTo>
                        <a:pt x="37082" y="93260"/>
                        <a:pt x="43327" y="98505"/>
                        <a:pt x="55818" y="98505"/>
                      </a:cubicBezTo>
                      <a:cubicBezTo>
                        <a:pt x="73578" y="98506"/>
                        <a:pt x="85679" y="88013"/>
                        <a:pt x="85679" y="7538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9" name="Frihandsfigur 188">
                  <a:extLst>
                    <a:ext uri="{FF2B5EF4-FFF2-40B4-BE49-F238E27FC236}">
                      <a16:creationId xmlns:a16="http://schemas.microsoft.com/office/drawing/2014/main" id="{E9764425-29A1-484C-BF5E-AC13433A72C3}"/>
                    </a:ext>
                  </a:extLst>
                </p:cNvPr>
                <p:cNvSpPr/>
                <p:nvPr/>
              </p:nvSpPr>
              <p:spPr>
                <a:xfrm>
                  <a:off x="-901758" y="2051896"/>
                  <a:ext cx="85093" cy="121237"/>
                </a:xfrm>
                <a:custGeom>
                  <a:avLst/>
                  <a:gdLst>
                    <a:gd name="connsiteX0" fmla="*/ 0 w 85093"/>
                    <a:gd name="connsiteY0" fmla="*/ 2332 h 121237"/>
                    <a:gd name="connsiteX1" fmla="*/ 37473 w 85093"/>
                    <a:gd name="connsiteY1" fmla="*/ 2332 h 121237"/>
                    <a:gd name="connsiteX2" fmla="*/ 37473 w 85093"/>
                    <a:gd name="connsiteY2" fmla="*/ 19429 h 121237"/>
                    <a:gd name="connsiteX3" fmla="*/ 76896 w 85093"/>
                    <a:gd name="connsiteY3" fmla="*/ 0 h 121237"/>
                    <a:gd name="connsiteX4" fmla="*/ 85093 w 85093"/>
                    <a:gd name="connsiteY4" fmla="*/ 0 h 121237"/>
                    <a:gd name="connsiteX5" fmla="*/ 85093 w 85093"/>
                    <a:gd name="connsiteY5" fmla="*/ 34584 h 121237"/>
                    <a:gd name="connsiteX6" fmla="*/ 71822 w 85093"/>
                    <a:gd name="connsiteY6" fmla="*/ 34584 h 121237"/>
                    <a:gd name="connsiteX7" fmla="*/ 38644 w 85093"/>
                    <a:gd name="connsiteY7" fmla="*/ 66836 h 121237"/>
                    <a:gd name="connsiteX8" fmla="*/ 38644 w 85093"/>
                    <a:gd name="connsiteY8" fmla="*/ 121238 h 121237"/>
                    <a:gd name="connsiteX9" fmla="*/ 1 w 85093"/>
                    <a:gd name="connsiteY9" fmla="*/ 121238 h 121237"/>
                    <a:gd name="connsiteX10" fmla="*/ 1 w 85093"/>
                    <a:gd name="connsiteY10" fmla="*/ 2332 h 1212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85093" h="121237">
                      <a:moveTo>
                        <a:pt x="0" y="2332"/>
                      </a:moveTo>
                      <a:lnTo>
                        <a:pt x="37473" y="2332"/>
                      </a:lnTo>
                      <a:lnTo>
                        <a:pt x="37473" y="19429"/>
                      </a:lnTo>
                      <a:cubicBezTo>
                        <a:pt x="44498" y="9131"/>
                        <a:pt x="53671" y="0"/>
                        <a:pt x="76896" y="0"/>
                      </a:cubicBezTo>
                      <a:lnTo>
                        <a:pt x="85093" y="0"/>
                      </a:lnTo>
                      <a:lnTo>
                        <a:pt x="85093" y="34584"/>
                      </a:lnTo>
                      <a:lnTo>
                        <a:pt x="71822" y="34584"/>
                      </a:lnTo>
                      <a:cubicBezTo>
                        <a:pt x="47621" y="34584"/>
                        <a:pt x="38644" y="40413"/>
                        <a:pt x="38644" y="66836"/>
                      </a:cubicBezTo>
                      <a:lnTo>
                        <a:pt x="38644" y="121238"/>
                      </a:lnTo>
                      <a:lnTo>
                        <a:pt x="1" y="121238"/>
                      </a:lnTo>
                      <a:lnTo>
                        <a:pt x="1" y="23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90" name="Frihandsfigur 189">
                  <a:extLst>
                    <a:ext uri="{FF2B5EF4-FFF2-40B4-BE49-F238E27FC236}">
                      <a16:creationId xmlns:a16="http://schemas.microsoft.com/office/drawing/2014/main" id="{F7A55DC8-68B0-8A40-9CEE-9CCC568AC444}"/>
                    </a:ext>
                  </a:extLst>
                </p:cNvPr>
                <p:cNvSpPr/>
                <p:nvPr/>
              </p:nvSpPr>
              <p:spPr>
                <a:xfrm>
                  <a:off x="-813858" y="2051313"/>
                  <a:ext cx="137004" cy="170782"/>
                </a:xfrm>
                <a:custGeom>
                  <a:avLst/>
                  <a:gdLst>
                    <a:gd name="connsiteX0" fmla="*/ 4684 w 137004"/>
                    <a:gd name="connsiteY0" fmla="*/ 127844 h 170782"/>
                    <a:gd name="connsiteX1" fmla="*/ 43916 w 137004"/>
                    <a:gd name="connsiteY1" fmla="*/ 127844 h 170782"/>
                    <a:gd name="connsiteX2" fmla="*/ 70650 w 137004"/>
                    <a:gd name="connsiteY2" fmla="*/ 142999 h 170782"/>
                    <a:gd name="connsiteX3" fmla="*/ 98361 w 137004"/>
                    <a:gd name="connsiteY3" fmla="*/ 115410 h 170782"/>
                    <a:gd name="connsiteX4" fmla="*/ 98361 w 137004"/>
                    <a:gd name="connsiteY4" fmla="*/ 104335 h 170782"/>
                    <a:gd name="connsiteX5" fmla="*/ 59917 w 137004"/>
                    <a:gd name="connsiteY5" fmla="*/ 117741 h 170782"/>
                    <a:gd name="connsiteX6" fmla="*/ 0 w 137004"/>
                    <a:gd name="connsiteY6" fmla="*/ 59259 h 170782"/>
                    <a:gd name="connsiteX7" fmla="*/ 59917 w 137004"/>
                    <a:gd name="connsiteY7" fmla="*/ 0 h 170782"/>
                    <a:gd name="connsiteX8" fmla="*/ 98560 w 137004"/>
                    <a:gd name="connsiteY8" fmla="*/ 13406 h 170782"/>
                    <a:gd name="connsiteX9" fmla="*/ 98560 w 137004"/>
                    <a:gd name="connsiteY9" fmla="*/ 2915 h 170782"/>
                    <a:gd name="connsiteX10" fmla="*/ 137005 w 137004"/>
                    <a:gd name="connsiteY10" fmla="*/ 2915 h 170782"/>
                    <a:gd name="connsiteX11" fmla="*/ 137005 w 137004"/>
                    <a:gd name="connsiteY11" fmla="*/ 117158 h 170782"/>
                    <a:gd name="connsiteX12" fmla="*/ 69673 w 137004"/>
                    <a:gd name="connsiteY12" fmla="*/ 170783 h 170782"/>
                    <a:gd name="connsiteX13" fmla="*/ 4684 w 137004"/>
                    <a:gd name="connsiteY13" fmla="*/ 127844 h 170782"/>
                    <a:gd name="connsiteX14" fmla="*/ 98560 w 137004"/>
                    <a:gd name="connsiteY14" fmla="*/ 59453 h 170782"/>
                    <a:gd name="connsiteX15" fmla="*/ 68306 w 137004"/>
                    <a:gd name="connsiteY15" fmla="*/ 28949 h 170782"/>
                    <a:gd name="connsiteX16" fmla="*/ 40595 w 137004"/>
                    <a:gd name="connsiteY16" fmla="*/ 59453 h 170782"/>
                    <a:gd name="connsiteX17" fmla="*/ 68306 w 137004"/>
                    <a:gd name="connsiteY17" fmla="*/ 89958 h 170782"/>
                    <a:gd name="connsiteX18" fmla="*/ 98560 w 137004"/>
                    <a:gd name="connsiteY18" fmla="*/ 59453 h 17078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</a:cxnLst>
                  <a:rect l="l" t="t" r="r" b="b"/>
                  <a:pathLst>
                    <a:path w="137004" h="170782">
                      <a:moveTo>
                        <a:pt x="4684" y="127844"/>
                      </a:moveTo>
                      <a:lnTo>
                        <a:pt x="43916" y="127844"/>
                      </a:lnTo>
                      <a:cubicBezTo>
                        <a:pt x="44884" y="134256"/>
                        <a:pt x="51527" y="142999"/>
                        <a:pt x="70650" y="142999"/>
                      </a:cubicBezTo>
                      <a:cubicBezTo>
                        <a:pt x="89384" y="142999"/>
                        <a:pt x="98361" y="134450"/>
                        <a:pt x="98361" y="115410"/>
                      </a:cubicBezTo>
                      <a:lnTo>
                        <a:pt x="98361" y="104335"/>
                      </a:lnTo>
                      <a:cubicBezTo>
                        <a:pt x="88416" y="113078"/>
                        <a:pt x="76705" y="117741"/>
                        <a:pt x="59917" y="117741"/>
                      </a:cubicBezTo>
                      <a:cubicBezTo>
                        <a:pt x="24395" y="117741"/>
                        <a:pt x="0" y="96952"/>
                        <a:pt x="0" y="59259"/>
                      </a:cubicBezTo>
                      <a:cubicBezTo>
                        <a:pt x="0" y="20595"/>
                        <a:pt x="25567" y="0"/>
                        <a:pt x="59917" y="0"/>
                      </a:cubicBezTo>
                      <a:cubicBezTo>
                        <a:pt x="76306" y="0"/>
                        <a:pt x="87628" y="4663"/>
                        <a:pt x="98560" y="13406"/>
                      </a:cubicBezTo>
                      <a:lnTo>
                        <a:pt x="98560" y="2915"/>
                      </a:lnTo>
                      <a:lnTo>
                        <a:pt x="137005" y="2915"/>
                      </a:lnTo>
                      <a:lnTo>
                        <a:pt x="137005" y="117158"/>
                      </a:lnTo>
                      <a:cubicBezTo>
                        <a:pt x="137005" y="151354"/>
                        <a:pt x="115149" y="170783"/>
                        <a:pt x="69673" y="170783"/>
                      </a:cubicBezTo>
                      <a:cubicBezTo>
                        <a:pt x="22055" y="170783"/>
                        <a:pt x="5856" y="149605"/>
                        <a:pt x="4684" y="127844"/>
                      </a:cubicBezTo>
                      <a:close/>
                      <a:moveTo>
                        <a:pt x="98560" y="59453"/>
                      </a:moveTo>
                      <a:cubicBezTo>
                        <a:pt x="98560" y="40996"/>
                        <a:pt x="86850" y="28949"/>
                        <a:pt x="68306" y="28949"/>
                      </a:cubicBezTo>
                      <a:cubicBezTo>
                        <a:pt x="50939" y="28949"/>
                        <a:pt x="40595" y="39635"/>
                        <a:pt x="40595" y="59453"/>
                      </a:cubicBezTo>
                      <a:cubicBezTo>
                        <a:pt x="40595" y="79272"/>
                        <a:pt x="50939" y="89958"/>
                        <a:pt x="68306" y="89958"/>
                      </a:cubicBezTo>
                      <a:cubicBezTo>
                        <a:pt x="86850" y="89958"/>
                        <a:pt x="98560" y="77911"/>
                        <a:pt x="98560" y="5945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91" name="Frihandsfigur 190">
                  <a:extLst>
                    <a:ext uri="{FF2B5EF4-FFF2-40B4-BE49-F238E27FC236}">
                      <a16:creationId xmlns:a16="http://schemas.microsoft.com/office/drawing/2014/main" id="{F10B3E9A-6552-224C-A164-F4F019A7D584}"/>
                    </a:ext>
                  </a:extLst>
                </p:cNvPr>
                <p:cNvSpPr/>
                <p:nvPr/>
              </p:nvSpPr>
              <p:spPr>
                <a:xfrm>
                  <a:off x="-664279" y="2051313"/>
                  <a:ext cx="136230" cy="124736"/>
                </a:xfrm>
                <a:custGeom>
                  <a:avLst/>
                  <a:gdLst>
                    <a:gd name="connsiteX0" fmla="*/ 136231 w 136230"/>
                    <a:gd name="connsiteY0" fmla="*/ 72083 h 124736"/>
                    <a:gd name="connsiteX1" fmla="*/ 37666 w 136230"/>
                    <a:gd name="connsiteY1" fmla="*/ 72083 h 124736"/>
                    <a:gd name="connsiteX2" fmla="*/ 71043 w 136230"/>
                    <a:gd name="connsiteY2" fmla="*/ 97924 h 124736"/>
                    <a:gd name="connsiteX3" fmla="*/ 96998 w 136230"/>
                    <a:gd name="connsiteY3" fmla="*/ 85684 h 124736"/>
                    <a:gd name="connsiteX4" fmla="*/ 133298 w 136230"/>
                    <a:gd name="connsiteY4" fmla="*/ 85684 h 124736"/>
                    <a:gd name="connsiteX5" fmla="*/ 69477 w 136230"/>
                    <a:gd name="connsiteY5" fmla="*/ 124736 h 124736"/>
                    <a:gd name="connsiteX6" fmla="*/ 0 w 136230"/>
                    <a:gd name="connsiteY6" fmla="*/ 63534 h 124736"/>
                    <a:gd name="connsiteX7" fmla="*/ 70455 w 136230"/>
                    <a:gd name="connsiteY7" fmla="*/ 0 h 124736"/>
                    <a:gd name="connsiteX8" fmla="*/ 136231 w 136230"/>
                    <a:gd name="connsiteY8" fmla="*/ 63146 h 124736"/>
                    <a:gd name="connsiteX9" fmla="*/ 136231 w 136230"/>
                    <a:gd name="connsiteY9" fmla="*/ 72083 h 124736"/>
                    <a:gd name="connsiteX10" fmla="*/ 97976 w 136230"/>
                    <a:gd name="connsiteY10" fmla="*/ 49933 h 124736"/>
                    <a:gd name="connsiteX11" fmla="*/ 69477 w 136230"/>
                    <a:gd name="connsiteY11" fmla="*/ 26812 h 124736"/>
                    <a:gd name="connsiteX12" fmla="*/ 38055 w 136230"/>
                    <a:gd name="connsiteY12" fmla="*/ 49933 h 124736"/>
                    <a:gd name="connsiteX13" fmla="*/ 97976 w 136230"/>
                    <a:gd name="connsiteY13" fmla="*/ 49933 h 1247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6230" h="124736">
                      <a:moveTo>
                        <a:pt x="136231" y="72083"/>
                      </a:moveTo>
                      <a:lnTo>
                        <a:pt x="37666" y="72083"/>
                      </a:lnTo>
                      <a:cubicBezTo>
                        <a:pt x="40599" y="90541"/>
                        <a:pt x="53667" y="97924"/>
                        <a:pt x="71043" y="97924"/>
                      </a:cubicBezTo>
                      <a:cubicBezTo>
                        <a:pt x="88021" y="97924"/>
                        <a:pt x="94265" y="90735"/>
                        <a:pt x="96998" y="85684"/>
                      </a:cubicBezTo>
                      <a:lnTo>
                        <a:pt x="133298" y="85684"/>
                      </a:lnTo>
                      <a:cubicBezTo>
                        <a:pt x="127832" y="108027"/>
                        <a:pt x="106954" y="124736"/>
                        <a:pt x="69477" y="124736"/>
                      </a:cubicBezTo>
                      <a:cubicBezTo>
                        <a:pt x="25377" y="124736"/>
                        <a:pt x="0" y="101421"/>
                        <a:pt x="0" y="63534"/>
                      </a:cubicBezTo>
                      <a:cubicBezTo>
                        <a:pt x="0" y="24481"/>
                        <a:pt x="26933" y="0"/>
                        <a:pt x="70455" y="0"/>
                      </a:cubicBezTo>
                      <a:cubicBezTo>
                        <a:pt x="112221" y="0"/>
                        <a:pt x="136231" y="22538"/>
                        <a:pt x="136231" y="63146"/>
                      </a:cubicBezTo>
                      <a:lnTo>
                        <a:pt x="136231" y="72083"/>
                      </a:lnTo>
                      <a:close/>
                      <a:moveTo>
                        <a:pt x="97976" y="49933"/>
                      </a:moveTo>
                      <a:cubicBezTo>
                        <a:pt x="97388" y="38081"/>
                        <a:pt x="88998" y="26812"/>
                        <a:pt x="69477" y="26812"/>
                      </a:cubicBezTo>
                      <a:cubicBezTo>
                        <a:pt x="53277" y="26812"/>
                        <a:pt x="41766" y="34390"/>
                        <a:pt x="38055" y="49933"/>
                      </a:cubicBezTo>
                      <a:lnTo>
                        <a:pt x="97976" y="4993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grpSp>
            <p:nvGrpSpPr>
              <p:cNvPr id="174" name="Bild 185">
                <a:extLst>
                  <a:ext uri="{FF2B5EF4-FFF2-40B4-BE49-F238E27FC236}">
                    <a16:creationId xmlns:a16="http://schemas.microsoft.com/office/drawing/2014/main" id="{3B0D9908-FB55-AF48-A8F5-9B6E088FC7E5}"/>
                  </a:ext>
                </a:extLst>
              </p:cNvPr>
              <p:cNvGrpSpPr/>
              <p:nvPr/>
            </p:nvGrpSpPr>
            <p:grpSpPr>
              <a:xfrm>
                <a:off x="-447600" y="1852466"/>
                <a:ext cx="283203" cy="376306"/>
                <a:chOff x="-447600" y="1852466"/>
                <a:chExt cx="283203" cy="376306"/>
              </a:xfrm>
            </p:grpSpPr>
            <p:sp>
              <p:nvSpPr>
                <p:cNvPr id="177" name="Frihandsfigur 176">
                  <a:extLst>
                    <a:ext uri="{FF2B5EF4-FFF2-40B4-BE49-F238E27FC236}">
                      <a16:creationId xmlns:a16="http://schemas.microsoft.com/office/drawing/2014/main" id="{65DA4F40-F7A0-CF47-A906-6A1100EA2704}"/>
                    </a:ext>
                  </a:extLst>
                </p:cNvPr>
                <p:cNvSpPr/>
                <p:nvPr/>
              </p:nvSpPr>
              <p:spPr>
                <a:xfrm>
                  <a:off x="-381758" y="1852466"/>
                  <a:ext cx="157678" cy="234037"/>
                </a:xfrm>
                <a:custGeom>
                  <a:avLst/>
                  <a:gdLst>
                    <a:gd name="connsiteX0" fmla="*/ 136382 w 157678"/>
                    <a:gd name="connsiteY0" fmla="*/ 15 h 234037"/>
                    <a:gd name="connsiteX1" fmla="*/ 0 w 157678"/>
                    <a:gd name="connsiteY1" fmla="*/ 116679 h 234037"/>
                    <a:gd name="connsiteX2" fmla="*/ 49130 w 157678"/>
                    <a:gd name="connsiteY2" fmla="*/ 128270 h 234037"/>
                    <a:gd name="connsiteX3" fmla="*/ 23953 w 157678"/>
                    <a:gd name="connsiteY3" fmla="*/ 234037 h 234037"/>
                    <a:gd name="connsiteX4" fmla="*/ 157678 w 157678"/>
                    <a:gd name="connsiteY4" fmla="*/ 121474 h 234037"/>
                    <a:gd name="connsiteX5" fmla="*/ 104448 w 157678"/>
                    <a:gd name="connsiteY5" fmla="*/ 108914 h 234037"/>
                    <a:gd name="connsiteX6" fmla="*/ 136382 w 157678"/>
                    <a:gd name="connsiteY6" fmla="*/ 15 h 23403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57678" h="234037">
                      <a:moveTo>
                        <a:pt x="136382" y="15"/>
                      </a:moveTo>
                      <a:lnTo>
                        <a:pt x="0" y="116679"/>
                      </a:lnTo>
                      <a:lnTo>
                        <a:pt x="49130" y="128270"/>
                      </a:lnTo>
                      <a:lnTo>
                        <a:pt x="23953" y="234037"/>
                      </a:lnTo>
                      <a:lnTo>
                        <a:pt x="157678" y="121474"/>
                      </a:lnTo>
                      <a:lnTo>
                        <a:pt x="104448" y="108914"/>
                      </a:lnTo>
                      <a:cubicBezTo>
                        <a:pt x="104448" y="108915"/>
                        <a:pt x="136734" y="-1462"/>
                        <a:pt x="136382" y="15"/>
                      </a:cubicBezTo>
                      <a:close/>
                    </a:path>
                  </a:pathLst>
                </a:custGeom>
                <a:solidFill>
                  <a:srgbClr val="46EE76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183" name="Frihandsfigur 182">
                  <a:extLst>
                    <a:ext uri="{FF2B5EF4-FFF2-40B4-BE49-F238E27FC236}">
                      <a16:creationId xmlns:a16="http://schemas.microsoft.com/office/drawing/2014/main" id="{C21BDF31-E87A-8941-B590-F74A505BB729}"/>
                    </a:ext>
                  </a:extLst>
                </p:cNvPr>
                <p:cNvSpPr/>
                <p:nvPr/>
              </p:nvSpPr>
              <p:spPr>
                <a:xfrm>
                  <a:off x="-447600" y="1987782"/>
                  <a:ext cx="283203" cy="240990"/>
                </a:xfrm>
                <a:custGeom>
                  <a:avLst/>
                  <a:gdLst>
                    <a:gd name="connsiteX0" fmla="*/ 241609 w 283203"/>
                    <a:gd name="connsiteY0" fmla="*/ 0 h 240990"/>
                    <a:gd name="connsiteX1" fmla="*/ 199691 w 283203"/>
                    <a:gd name="connsiteY1" fmla="*/ 34227 h 240990"/>
                    <a:gd name="connsiteX2" fmla="*/ 229518 w 283203"/>
                    <a:gd name="connsiteY2" fmla="*/ 100022 h 240990"/>
                    <a:gd name="connsiteX3" fmla="*/ 141602 w 283203"/>
                    <a:gd name="connsiteY3" fmla="*/ 187542 h 240990"/>
                    <a:gd name="connsiteX4" fmla="*/ 53695 w 283203"/>
                    <a:gd name="connsiteY4" fmla="*/ 100022 h 240990"/>
                    <a:gd name="connsiteX5" fmla="*/ 83522 w 283203"/>
                    <a:gd name="connsiteY5" fmla="*/ 34227 h 240990"/>
                    <a:gd name="connsiteX6" fmla="*/ 41605 w 283203"/>
                    <a:gd name="connsiteY6" fmla="*/ 0 h 240990"/>
                    <a:gd name="connsiteX7" fmla="*/ 0 w 283203"/>
                    <a:gd name="connsiteY7" fmla="*/ 100022 h 240990"/>
                    <a:gd name="connsiteX8" fmla="*/ 141602 w 283203"/>
                    <a:gd name="connsiteY8" fmla="*/ 240990 h 240990"/>
                    <a:gd name="connsiteX9" fmla="*/ 283204 w 283203"/>
                    <a:gd name="connsiteY9" fmla="*/ 100022 h 240990"/>
                    <a:gd name="connsiteX10" fmla="*/ 241609 w 283203"/>
                    <a:gd name="connsiteY10" fmla="*/ 0 h 24099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</a:cxnLst>
                  <a:rect l="l" t="t" r="r" b="b"/>
                  <a:pathLst>
                    <a:path w="283203" h="240990">
                      <a:moveTo>
                        <a:pt x="241609" y="0"/>
                      </a:moveTo>
                      <a:lnTo>
                        <a:pt x="199691" y="34227"/>
                      </a:lnTo>
                      <a:cubicBezTo>
                        <a:pt x="218690" y="50949"/>
                        <a:pt x="229518" y="74861"/>
                        <a:pt x="229518" y="100022"/>
                      </a:cubicBezTo>
                      <a:cubicBezTo>
                        <a:pt x="229518" y="148783"/>
                        <a:pt x="189954" y="187542"/>
                        <a:pt x="141602" y="187542"/>
                      </a:cubicBezTo>
                      <a:cubicBezTo>
                        <a:pt x="93250" y="187542"/>
                        <a:pt x="53695" y="148783"/>
                        <a:pt x="53695" y="100022"/>
                      </a:cubicBezTo>
                      <a:cubicBezTo>
                        <a:pt x="53695" y="74861"/>
                        <a:pt x="64523" y="50949"/>
                        <a:pt x="83522" y="34227"/>
                      </a:cubicBezTo>
                      <a:lnTo>
                        <a:pt x="41605" y="0"/>
                      </a:lnTo>
                      <a:cubicBezTo>
                        <a:pt x="15858" y="25630"/>
                        <a:pt x="0" y="60951"/>
                        <a:pt x="0" y="100022"/>
                      </a:cubicBezTo>
                      <a:cubicBezTo>
                        <a:pt x="0" y="177695"/>
                        <a:pt x="63109" y="240990"/>
                        <a:pt x="141602" y="240990"/>
                      </a:cubicBezTo>
                      <a:cubicBezTo>
                        <a:pt x="220095" y="240990"/>
                        <a:pt x="283204" y="177695"/>
                        <a:pt x="283204" y="100022"/>
                      </a:cubicBezTo>
                      <a:cubicBezTo>
                        <a:pt x="283213" y="60951"/>
                        <a:pt x="267355" y="25630"/>
                        <a:pt x="241609" y="0"/>
                      </a:cubicBezTo>
                      <a:close/>
                    </a:path>
                  </a:pathLst>
                </a:custGeom>
                <a:solidFill>
                  <a:srgbClr val="2071B5"/>
                </a:solidFill>
                <a:ln w="9473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pPr defTabSz="685800"/>
                  <a:endParaRPr lang="sv-SE" sz="90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</p:grpSp>
      </p:grp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A15D8656-3E38-07D6-B4EA-85138852BCC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88575" y="3186228"/>
            <a:ext cx="2731245" cy="1420491"/>
          </a:xfrm>
          <a:prstGeom prst="rect">
            <a:avLst/>
          </a:prstGeom>
        </p:spPr>
      </p:pic>
      <p:pic>
        <p:nvPicPr>
          <p:cNvPr id="19" name="Afbeelding 18">
            <a:extLst>
              <a:ext uri="{FF2B5EF4-FFF2-40B4-BE49-F238E27FC236}">
                <a16:creationId xmlns:a16="http://schemas.microsoft.com/office/drawing/2014/main" id="{B93BC450-0BC9-48AF-A52B-594F30A8F053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t="10086" b="7496"/>
          <a:stretch/>
        </p:blipFill>
        <p:spPr>
          <a:xfrm>
            <a:off x="3310678" y="3296060"/>
            <a:ext cx="2519412" cy="1156253"/>
          </a:xfrm>
          <a:prstGeom prst="rect">
            <a:avLst/>
          </a:prstGeom>
        </p:spPr>
      </p:pic>
      <p:pic>
        <p:nvPicPr>
          <p:cNvPr id="20" name="Afbeelding 19">
            <a:extLst>
              <a:ext uri="{FF2B5EF4-FFF2-40B4-BE49-F238E27FC236}">
                <a16:creationId xmlns:a16="http://schemas.microsoft.com/office/drawing/2014/main" id="{4A7A4DAD-AA3D-3B79-5AB2-35D7C5FD2E4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066" y="1639935"/>
            <a:ext cx="2731245" cy="1420491"/>
          </a:xfrm>
          <a:prstGeom prst="rect">
            <a:avLst/>
          </a:prstGeom>
        </p:spPr>
      </p:pic>
      <p:sp>
        <p:nvSpPr>
          <p:cNvPr id="21" name="TextBox 19">
            <a:extLst>
              <a:ext uri="{FF2B5EF4-FFF2-40B4-BE49-F238E27FC236}">
                <a16:creationId xmlns:a16="http://schemas.microsoft.com/office/drawing/2014/main" id="{EE6B5C79-4914-99AA-3CED-0924BFD9219F}"/>
              </a:ext>
            </a:extLst>
          </p:cNvPr>
          <p:cNvSpPr txBox="1"/>
          <p:nvPr/>
        </p:nvSpPr>
        <p:spPr>
          <a:xfrm>
            <a:off x="3309063" y="3334089"/>
            <a:ext cx="1540760" cy="373949"/>
          </a:xfrm>
          <a:prstGeom prst="rect">
            <a:avLst/>
          </a:prstGeom>
          <a:noFill/>
        </p:spPr>
        <p:txBody>
          <a:bodyPr wrap="square" lIns="108000" tIns="0" rIns="0" bIns="0" rtlCol="0">
            <a:spAutoFit/>
          </a:bodyPr>
          <a:lstStyle/>
          <a:p>
            <a:pPr defTabSz="457058">
              <a:lnSpc>
                <a:spcPct val="90000"/>
              </a:lnSpc>
              <a:defRPr/>
            </a:pPr>
            <a:r>
              <a:rPr lang="nl-NL" sz="90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De première van 's werelds eerste geëlektrificeerde rupsvoertuig</a:t>
            </a:r>
            <a:endParaRPr lang="en-GB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Frihandsfigur 96">
            <a:extLst>
              <a:ext uri="{FF2B5EF4-FFF2-40B4-BE49-F238E27FC236}">
                <a16:creationId xmlns:a16="http://schemas.microsoft.com/office/drawing/2014/main" id="{B52205B4-A6FC-2B54-FD6F-18397FFA08F8}"/>
              </a:ext>
            </a:extLst>
          </p:cNvPr>
          <p:cNvSpPr/>
          <p:nvPr/>
        </p:nvSpPr>
        <p:spPr>
          <a:xfrm>
            <a:off x="4483793" y="4362062"/>
            <a:ext cx="176410" cy="88103"/>
          </a:xfrm>
          <a:custGeom>
            <a:avLst/>
            <a:gdLst>
              <a:gd name="connsiteX0" fmla="*/ 108621 w 217242"/>
              <a:gd name="connsiteY0" fmla="*/ 0 h 108497"/>
              <a:gd name="connsiteX1" fmla="*/ 0 w 217242"/>
              <a:gd name="connsiteY1" fmla="*/ 108498 h 108497"/>
              <a:gd name="connsiteX2" fmla="*/ 217243 w 217242"/>
              <a:gd name="connsiteY2" fmla="*/ 108498 h 108497"/>
              <a:gd name="connsiteX3" fmla="*/ 108650 w 217242"/>
              <a:gd name="connsiteY3" fmla="*/ 0 h 108497"/>
              <a:gd name="connsiteX4" fmla="*/ 108621 w 217242"/>
              <a:gd name="connsiteY4" fmla="*/ 0 h 1084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242" h="108497">
                <a:moveTo>
                  <a:pt x="108621" y="0"/>
                </a:moveTo>
                <a:cubicBezTo>
                  <a:pt x="48632" y="0"/>
                  <a:pt x="0" y="48576"/>
                  <a:pt x="0" y="108498"/>
                </a:cubicBezTo>
                <a:lnTo>
                  <a:pt x="217243" y="108498"/>
                </a:lnTo>
                <a:cubicBezTo>
                  <a:pt x="217257" y="48584"/>
                  <a:pt x="168632" y="8"/>
                  <a:pt x="108650" y="0"/>
                </a:cubicBezTo>
                <a:cubicBezTo>
                  <a:pt x="108640" y="0"/>
                  <a:pt x="108631" y="0"/>
                  <a:pt x="108621" y="0"/>
                </a:cubicBezTo>
                <a:close/>
              </a:path>
            </a:pathLst>
          </a:custGeom>
          <a:solidFill>
            <a:srgbClr val="FFDA00"/>
          </a:solidFill>
          <a:ln w="1400" cap="flat">
            <a:noFill/>
            <a:prstDash val="solid"/>
            <a:miter/>
          </a:ln>
        </p:spPr>
        <p:txBody>
          <a:bodyPr rtlCol="0" anchor="ctr"/>
          <a:lstStyle/>
          <a:p>
            <a:pPr defTabSz="685800"/>
            <a:endParaRPr lang="en-GB" sz="900">
              <a:solidFill>
                <a:srgbClr val="000000"/>
              </a:solidFill>
              <a:latin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83264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Afbeelding 1">
            <a:extLst>
              <a:ext uri="{FF2B5EF4-FFF2-40B4-BE49-F238E27FC236}">
                <a16:creationId xmlns:a16="http://schemas.microsoft.com/office/drawing/2014/main" id="{6955CFAF-BB61-D6B8-9C8D-98C5E84D5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1425" y="2174587"/>
            <a:ext cx="2115603" cy="1410402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A5FA44F-8FC8-E494-A727-77DBA785A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3848" y="419129"/>
            <a:ext cx="7056440" cy="1498314"/>
          </a:xfrm>
        </p:spPr>
        <p:txBody>
          <a:bodyPr/>
          <a:lstStyle/>
          <a:p>
            <a:r>
              <a:rPr lang="nl-NL" dirty="0">
                <a:cs typeface="Arial"/>
              </a:rPr>
              <a:t>Een paar voorbeelden in Nederland</a:t>
            </a:r>
            <a:endParaRPr lang="en-US" dirty="0"/>
          </a:p>
        </p:txBody>
      </p:sp>
      <p:pic>
        <p:nvPicPr>
          <p:cNvPr id="5" name="Picture 5" descr="Text&#10;&#10;Description automatically generated">
            <a:extLst>
              <a:ext uri="{FF2B5EF4-FFF2-40B4-BE49-F238E27FC236}">
                <a16:creationId xmlns:a16="http://schemas.microsoft.com/office/drawing/2014/main" id="{37FE5116-D95F-0702-5C85-45A4AC0A6A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384" y="1106281"/>
            <a:ext cx="3446278" cy="1892732"/>
          </a:xfrm>
          <a:prstGeom prst="rect">
            <a:avLst/>
          </a:prstGeom>
        </p:spPr>
      </p:pic>
      <p:pic>
        <p:nvPicPr>
          <p:cNvPr id="6" name="Picture 6" descr="A picture containing text, transport, train, bus&#10;&#10;Description automatically generated">
            <a:extLst>
              <a:ext uri="{FF2B5EF4-FFF2-40B4-BE49-F238E27FC236}">
                <a16:creationId xmlns:a16="http://schemas.microsoft.com/office/drawing/2014/main" id="{501B6AA1-30E9-9A0D-697D-D0F7935943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4171" y="1806263"/>
            <a:ext cx="1794245" cy="3086100"/>
          </a:xfrm>
          <a:prstGeom prst="rect">
            <a:avLst/>
          </a:prstGeom>
        </p:spPr>
      </p:pic>
      <p:pic>
        <p:nvPicPr>
          <p:cNvPr id="9" name="Picture 9">
            <a:extLst>
              <a:ext uri="{FF2B5EF4-FFF2-40B4-BE49-F238E27FC236}">
                <a16:creationId xmlns:a16="http://schemas.microsoft.com/office/drawing/2014/main" id="{7F120C3F-8F1E-02A6-6002-90E39A3B27A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819" y="2965472"/>
            <a:ext cx="2592265" cy="1593808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60E6C977-87C8-B565-4F5C-05227673E8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8999" y="1120113"/>
            <a:ext cx="2229425" cy="1298583"/>
          </a:xfrm>
          <a:prstGeom prst="rect">
            <a:avLst/>
          </a:prstGeom>
        </p:spPr>
      </p:pic>
      <p:pic>
        <p:nvPicPr>
          <p:cNvPr id="1026" name="Picture 2" descr="Afbeelding met tekst, schermopname, Website, ontwerp&#10;&#10;Automatisch gegenereerde beschrijving">
            <a:extLst>
              <a:ext uri="{FF2B5EF4-FFF2-40B4-BE49-F238E27FC236}">
                <a16:creationId xmlns:a16="http://schemas.microsoft.com/office/drawing/2014/main" id="{D01E15FC-F194-AAB6-FD44-86B1FFD13EB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8" b="9640"/>
          <a:stretch/>
        </p:blipFill>
        <p:spPr bwMode="auto">
          <a:xfrm>
            <a:off x="263574" y="2173796"/>
            <a:ext cx="1842848" cy="2639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D4158CAD-8010-B86F-3D54-E72F9014C5C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36104" y="3762376"/>
            <a:ext cx="3059828" cy="1066151"/>
          </a:xfrm>
          <a:prstGeom prst="rect">
            <a:avLst/>
          </a:prstGeom>
        </p:spPr>
      </p:pic>
      <p:pic>
        <p:nvPicPr>
          <p:cNvPr id="7" name="Picture 7" descr="Text&#10;&#10;Description automatically generated">
            <a:extLst>
              <a:ext uri="{FF2B5EF4-FFF2-40B4-BE49-F238E27FC236}">
                <a16:creationId xmlns:a16="http://schemas.microsoft.com/office/drawing/2014/main" id="{73EC6257-3D58-EA84-204A-1E84C564B4D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782018" y="1308392"/>
            <a:ext cx="2057400" cy="60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6820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20CE3A94-E746-F80B-BB10-9DF9FFD54BF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72EB3D2E-A170-67CD-9AD8-2CA5D5EA3E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A516A8BC-F555-04A8-81CA-91155FF2EB8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Elektrificatie, warmtebehoefte, productieproces en vervoer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5DBC3B66-662A-FCA3-B481-45E7F1D84BD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(Door) ontwikkeling van hernieuwbare energie en opslag</a:t>
            </a:r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3925340E-5A79-1F48-1E44-71BDA3D546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Toenemende behoefte aan flexibiliteit, inzicht en controle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45008E0-1E5D-C514-DC8D-2D010CA71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Ontwikkelingen in de nabije toekomst</a:t>
            </a:r>
          </a:p>
        </p:txBody>
      </p:sp>
    </p:spTree>
    <p:extLst>
      <p:ext uri="{BB962C8B-B14F-4D97-AF65-F5344CB8AC3E}">
        <p14:creationId xmlns:p14="http://schemas.microsoft.com/office/powerpoint/2010/main" val="699870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0EDE71E5-551A-8A0F-DC1D-713740C13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uitdagingen de baas</a:t>
            </a:r>
          </a:p>
        </p:txBody>
      </p:sp>
    </p:spTree>
    <p:extLst>
      <p:ext uri="{BB962C8B-B14F-4D97-AF65-F5344CB8AC3E}">
        <p14:creationId xmlns:p14="http://schemas.microsoft.com/office/powerpoint/2010/main" val="3385541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Tijdelijke aanduiding voor afbeelding 22" descr="Afbeelding met tekst, Mobiele telefoon, schermopname, persoon&#10;&#10;Automatisch gegenereerde beschrijving">
            <a:extLst>
              <a:ext uri="{FF2B5EF4-FFF2-40B4-BE49-F238E27FC236}">
                <a16:creationId xmlns:a16="http://schemas.microsoft.com/office/drawing/2014/main" id="{49F80FF7-7B67-7BDC-C6A6-41FB10618352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81" b="7581"/>
          <a:stretch>
            <a:fillRect/>
          </a:stretch>
        </p:blipFill>
        <p:spPr/>
      </p:pic>
      <p:pic>
        <p:nvPicPr>
          <p:cNvPr id="29" name="Tijdelijke aanduiding voor afbeelding 28" descr="Afbeelding met buitenshuis, voertuig, Landvoertuig, boom&#10;&#10;Automatisch gegenereerde beschrijving">
            <a:extLst>
              <a:ext uri="{FF2B5EF4-FFF2-40B4-BE49-F238E27FC236}">
                <a16:creationId xmlns:a16="http://schemas.microsoft.com/office/drawing/2014/main" id="{75A1D6BF-F476-9553-4668-77547AA72928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4" r="12844"/>
          <a:stretch>
            <a:fillRect/>
          </a:stretch>
        </p:blipFill>
        <p:spPr/>
      </p:pic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EC2796B-B14B-4791-F4C0-F1E4F3485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23851" y="176019"/>
            <a:ext cx="4176713" cy="276999"/>
          </a:xfrm>
        </p:spPr>
        <p:txBody>
          <a:bodyPr/>
          <a:lstStyle/>
          <a:p>
            <a:r>
              <a:rPr lang="nl-NL" sz="2400" dirty="0"/>
              <a:t>Wat zijn de uitdagingen 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94F285C1-48B6-5956-8DF2-AF84C29F5A4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l-NL" dirty="0"/>
              <a:t>Verduurzaming 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106085AE-F5C8-BD7F-2377-8713E0B48E0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13" name="Tijdelijke aanduiding voor tekst 12">
            <a:extLst>
              <a:ext uri="{FF2B5EF4-FFF2-40B4-BE49-F238E27FC236}">
                <a16:creationId xmlns:a16="http://schemas.microsoft.com/office/drawing/2014/main" id="{1F9769C4-1661-26FD-069B-2A5FAD6C2C8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Van pomp naar stekker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E0096000-1CE6-362E-8B36-B8351627C8D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5" name="Tijdelijke aanduiding voor tekst 14">
            <a:extLst>
              <a:ext uri="{FF2B5EF4-FFF2-40B4-BE49-F238E27FC236}">
                <a16:creationId xmlns:a16="http://schemas.microsoft.com/office/drawing/2014/main" id="{83C33D59-D4EF-DAC8-A576-755AADC9A8B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nl-NL" dirty="0"/>
              <a:t>Van oliecrisis naar congestie uitdaging</a:t>
            </a:r>
          </a:p>
        </p:txBody>
      </p:sp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954B52EE-A32D-B0D0-B0C9-E6861AB0F8C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3" name="Tijdelijke aanduiding voor afbeelding 32" descr="Afbeelding met tekst, schermopname, flashgeheugen, cirkel&#10;&#10;Automatisch gegenereerde beschrijving">
            <a:extLst>
              <a:ext uri="{FF2B5EF4-FFF2-40B4-BE49-F238E27FC236}">
                <a16:creationId xmlns:a16="http://schemas.microsoft.com/office/drawing/2014/main" id="{3C9A1B53-674F-192E-7BA8-424122EE4503}"/>
              </a:ext>
            </a:extLst>
          </p:cNvPr>
          <p:cNvPicPr>
            <a:picLocks noGrp="1" noChangeAspect="1"/>
          </p:cNvPicPr>
          <p:nvPr>
            <p:ph type="pic" sz="quarter" idx="2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" r="246"/>
          <a:stretch>
            <a:fillRect/>
          </a:stretch>
        </p:blipFill>
        <p:spPr>
          <a:xfrm>
            <a:off x="323849" y="650875"/>
            <a:ext cx="2735263" cy="2451871"/>
          </a:xfrm>
        </p:spPr>
      </p:pic>
    </p:spTree>
    <p:extLst>
      <p:ext uri="{BB962C8B-B14F-4D97-AF65-F5344CB8AC3E}">
        <p14:creationId xmlns:p14="http://schemas.microsoft.com/office/powerpoint/2010/main" val="37008087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1">
            <a:extLst>
              <a:ext uri="{FF2B5EF4-FFF2-40B4-BE49-F238E27FC236}">
                <a16:creationId xmlns:a16="http://schemas.microsoft.com/office/drawing/2014/main" id="{3F9FEB74-063A-C929-5473-D5305EFCE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00" y="363139"/>
            <a:ext cx="8496300" cy="1560972"/>
          </a:xfrm>
        </p:spPr>
        <p:txBody>
          <a:bodyPr/>
          <a:lstStyle/>
          <a:p>
            <a:r>
              <a:rPr lang="en-US" dirty="0" err="1"/>
              <a:t>Verduurzamen</a:t>
            </a:r>
            <a:r>
              <a:rPr lang="en-US" dirty="0"/>
              <a:t> is </a:t>
            </a:r>
            <a:r>
              <a:rPr lang="en-US" dirty="0" err="1"/>
              <a:t>noodzaak</a:t>
            </a:r>
            <a:endParaRPr lang="en-US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72844CC2-DA8C-3D1D-191C-47CE416B73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66FDBB60-E156-5EC0-EC1D-C04666EBF51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5" name="Chart Placeholder 4">
            <a:extLst>
              <a:ext uri="{FF2B5EF4-FFF2-40B4-BE49-F238E27FC236}">
                <a16:creationId xmlns:a16="http://schemas.microsoft.com/office/drawing/2014/main" id="{E05EEB1F-663D-1E69-D843-AE0CE7175B4A}"/>
              </a:ext>
            </a:extLst>
          </p:cNvPr>
          <p:cNvSpPr>
            <a:spLocks noGrp="1"/>
          </p:cNvSpPr>
          <p:nvPr>
            <p:ph type="chart" sz="quarter" idx="4294967295"/>
          </p:nvPr>
        </p:nvSpPr>
        <p:spPr>
          <a:xfrm>
            <a:off x="667539" y="3040186"/>
            <a:ext cx="2782892" cy="1908742"/>
          </a:xfrm>
        </p:spPr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20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200" dirty="0"/>
              <a:t>De transportsector verantwoordelijk voor 23% van de totale wereldwijde uitstoot.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200" dirty="0"/>
              <a:t>Het verminderen van de uitstoot van deze sector is dan ook cruciaal om de klimaatdoelstellingen te halen.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200" dirty="0"/>
          </a:p>
        </p:txBody>
      </p:sp>
      <p:pic>
        <p:nvPicPr>
          <p:cNvPr id="1026" name="Picture 2" descr="CO2 two">
            <a:extLst>
              <a:ext uri="{FF2B5EF4-FFF2-40B4-BE49-F238E27FC236}">
                <a16:creationId xmlns:a16="http://schemas.microsoft.com/office/drawing/2014/main" id="{F8262491-78CD-FB90-C554-2401147DA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85" y="1320788"/>
            <a:ext cx="1991518" cy="1991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Ovaal 1">
            <a:extLst>
              <a:ext uri="{FF2B5EF4-FFF2-40B4-BE49-F238E27FC236}">
                <a16:creationId xmlns:a16="http://schemas.microsoft.com/office/drawing/2014/main" id="{7412221B-C0E3-F63F-53B0-5D8BD8FCE9F9}"/>
              </a:ext>
            </a:extLst>
          </p:cNvPr>
          <p:cNvSpPr/>
          <p:nvPr/>
        </p:nvSpPr>
        <p:spPr>
          <a:xfrm>
            <a:off x="3993347" y="1479213"/>
            <a:ext cx="1400184" cy="142115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2000" b="1" dirty="0">
                <a:solidFill>
                  <a:schemeClr val="tx1"/>
                </a:solidFill>
              </a:rPr>
              <a:t>Milieu</a:t>
            </a:r>
          </a:p>
          <a:p>
            <a:pPr algn="ctr"/>
            <a:r>
              <a:rPr lang="nl-NL" sz="2000" b="1" dirty="0">
                <a:solidFill>
                  <a:schemeClr val="tx1"/>
                </a:solidFill>
              </a:rPr>
              <a:t>zone</a:t>
            </a:r>
          </a:p>
        </p:txBody>
      </p:sp>
      <p:sp>
        <p:nvSpPr>
          <p:cNvPr id="3" name="Ovaal 2">
            <a:extLst>
              <a:ext uri="{FF2B5EF4-FFF2-40B4-BE49-F238E27FC236}">
                <a16:creationId xmlns:a16="http://schemas.microsoft.com/office/drawing/2014/main" id="{E8780328-7026-8BC2-B1A1-CB6B552B093B}"/>
              </a:ext>
            </a:extLst>
          </p:cNvPr>
          <p:cNvSpPr/>
          <p:nvPr/>
        </p:nvSpPr>
        <p:spPr>
          <a:xfrm>
            <a:off x="4041964" y="1540114"/>
            <a:ext cx="1307494" cy="1305621"/>
          </a:xfrm>
          <a:prstGeom prst="ellipse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b="1" dirty="0">
              <a:solidFill>
                <a:schemeClr val="tx1"/>
              </a:solidFill>
            </a:endParaRP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A0BA0D07-55B5-B5CD-D5B9-0C9AE3AA55AF}"/>
              </a:ext>
            </a:extLst>
          </p:cNvPr>
          <p:cNvSpPr txBox="1"/>
          <p:nvPr/>
        </p:nvSpPr>
        <p:spPr>
          <a:xfrm>
            <a:off x="3572277" y="3309149"/>
            <a:ext cx="2728511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200" dirty="0"/>
              <a:t>Meer milieuzones / Meer zero emissie zones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200" dirty="0"/>
              <a:t>Eisen vanuit Scope 1/2/3 levert druk vanuit klanten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200" b="1" i="0" dirty="0">
              <a:solidFill>
                <a:srgbClr val="58595B"/>
              </a:solidFill>
              <a:effectLst/>
              <a:latin typeface="Circular"/>
            </a:endParaRP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200" dirty="0"/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27BD63AA-29EA-5732-D838-E2C2114DB89C}"/>
              </a:ext>
            </a:extLst>
          </p:cNvPr>
          <p:cNvSpPr txBox="1"/>
          <p:nvPr/>
        </p:nvSpPr>
        <p:spPr>
          <a:xfrm>
            <a:off x="6422634" y="3309149"/>
            <a:ext cx="237172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200" dirty="0"/>
              <a:t>2027: dieselvrachtwagens worden dubbel belast door het nieuwe Europese Emissiehandelssysteem (ETS2) en de vrachtwagenheffing.</a:t>
            </a:r>
          </a:p>
        </p:txBody>
      </p:sp>
      <p:pic>
        <p:nvPicPr>
          <p:cNvPr id="1028" name="Picture 4" descr="Euros">
            <a:extLst>
              <a:ext uri="{FF2B5EF4-FFF2-40B4-BE49-F238E27FC236}">
                <a16:creationId xmlns:a16="http://schemas.microsoft.com/office/drawing/2014/main" id="{C02398C3-35EF-9B4F-A9A8-581966884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0129" y="1479213"/>
            <a:ext cx="1524727" cy="1524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929815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E8E1C59-6B74-D728-66BB-7AA584E9C8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 overgang van pomp naar stekker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F8818C-FA74-CD00-EE6F-25B7207D46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afbeelding 6" descr="Afbeelding met tekst, Mobiele telefoon, schermopname, persoon&#10;&#10;Automatisch gegenereerde beschrijving">
            <a:extLst>
              <a:ext uri="{FF2B5EF4-FFF2-40B4-BE49-F238E27FC236}">
                <a16:creationId xmlns:a16="http://schemas.microsoft.com/office/drawing/2014/main" id="{7FA0B7E5-B34A-C0EB-737C-805FF4740821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9" r="1289"/>
          <a:stretch>
            <a:fillRect/>
          </a:stretch>
        </p:blipFill>
        <p:spPr/>
      </p:pic>
      <p:sp>
        <p:nvSpPr>
          <p:cNvPr id="5" name="Tijdelijke aanduiding voor grafiek 4">
            <a:extLst>
              <a:ext uri="{FF2B5EF4-FFF2-40B4-BE49-F238E27FC236}">
                <a16:creationId xmlns:a16="http://schemas.microsoft.com/office/drawing/2014/main" id="{9AD46F28-E4DE-AEBA-0F6D-4FBE1A38B1BE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/>
        <p:txBody>
          <a:bodyPr/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Electrische truck voldoet aan zero </a:t>
            </a:r>
            <a:r>
              <a:rPr lang="nl-NL" sz="1050" dirty="0" err="1"/>
              <a:t>emission</a:t>
            </a:r>
            <a:endParaRPr lang="nl-NL" sz="105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In Nederland elektra boven waterstof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Business cases komen naar elkaar toe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Belasting op CO2 / dieseltrucks omhoog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Aanschafprijs Electrische truck daalt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Range neemt toe (600km)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50" dirty="0"/>
              <a:t>Lagere operationele én meer voorspelbare (lagere) brandstofkosten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05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05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sz="1050" dirty="0"/>
          </a:p>
        </p:txBody>
      </p:sp>
    </p:spTree>
    <p:extLst>
      <p:ext uri="{BB962C8B-B14F-4D97-AF65-F5344CB8AC3E}">
        <p14:creationId xmlns:p14="http://schemas.microsoft.com/office/powerpoint/2010/main" val="36695396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B9C19AE-08DE-BD83-CB2D-22661C75CA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Van oliecrisis naar congestieproblemen</a:t>
            </a:r>
            <a:br>
              <a:rPr lang="nl-NL" dirty="0"/>
            </a:br>
            <a:r>
              <a:rPr lang="nl-NL" sz="1600" dirty="0"/>
              <a:t> </a:t>
            </a:r>
            <a:br>
              <a:rPr lang="nl-NL" dirty="0"/>
            </a:br>
            <a:r>
              <a:rPr lang="nl-NL" sz="1400" dirty="0"/>
              <a:t>Congestie is filevorming op het elektriciteitsnet</a:t>
            </a:r>
            <a:br>
              <a:rPr lang="nl-NL" sz="1400" dirty="0"/>
            </a:b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8FE01860-6725-EC51-F3AD-209765D24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7" name="Tijdelijke aanduiding voor afbeelding 6" descr="Afbeelding met buitenshuis, voertuig, Landvoertuig, boom&#10;&#10;Automatisch gegenereerde beschrijving">
            <a:extLst>
              <a:ext uri="{FF2B5EF4-FFF2-40B4-BE49-F238E27FC236}">
                <a16:creationId xmlns:a16="http://schemas.microsoft.com/office/drawing/2014/main" id="{62DCB861-6D23-DFEE-EBA0-BADD204DA6E7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90" r="19290"/>
          <a:stretch>
            <a:fillRect/>
          </a:stretch>
        </p:blipFill>
        <p:spPr/>
      </p:pic>
      <p:sp>
        <p:nvSpPr>
          <p:cNvPr id="5" name="Tijdelijke aanduiding voor grafiek 4">
            <a:extLst>
              <a:ext uri="{FF2B5EF4-FFF2-40B4-BE49-F238E27FC236}">
                <a16:creationId xmlns:a16="http://schemas.microsoft.com/office/drawing/2014/main" id="{56378938-5870-46CB-28F1-3FFF91C3380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/>
        <p:txBody>
          <a:bodyPr/>
          <a:lstStyle/>
          <a:p>
            <a:pPr marL="0" indent="0" algn="l"/>
            <a:r>
              <a:rPr lang="nl-NL" sz="1000" dirty="0"/>
              <a:t>Voordelen Elektrisch rijden: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Zero emissie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Voldoet aan toenemende klantvraag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Kosten onder controle (dieselspeelbal)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Eigen opwek/opslag/inkoop/planning</a:t>
            </a:r>
          </a:p>
          <a:p>
            <a:pPr marL="0" indent="0" algn="l"/>
            <a:r>
              <a:rPr lang="nl-NL" sz="1000" dirty="0"/>
              <a:t>Nadelen: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Hogere investering (in assets)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Past de range bij type vervoer?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Laadinfrastructuur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1000" dirty="0"/>
              <a:t>Kennis en </a:t>
            </a:r>
            <a:r>
              <a:rPr lang="nl-NL" sz="1000" dirty="0" err="1"/>
              <a:t>tooling</a:t>
            </a:r>
            <a:r>
              <a:rPr lang="nl-NL" sz="1000" dirty="0"/>
              <a:t> rondom laden en </a:t>
            </a:r>
            <a:r>
              <a:rPr lang="nl-NL" sz="1000" dirty="0" err="1"/>
              <a:t>energieinkoop</a:t>
            </a:r>
            <a:endParaRPr lang="nl-NL" sz="1000" dirty="0"/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50784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 descr="Afbeelding met ontwerp&#10;&#10;Automatisch gegenereerde beschrijving">
            <a:extLst>
              <a:ext uri="{FF2B5EF4-FFF2-40B4-BE49-F238E27FC236}">
                <a16:creationId xmlns:a16="http://schemas.microsoft.com/office/drawing/2014/main" id="{0C23C3E8-C238-DB81-742D-CE61CF21654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6" b="9586"/>
          <a:stretch>
            <a:fillRect/>
          </a:stretch>
        </p:blipFill>
        <p:spPr/>
      </p:pic>
      <p:sp>
        <p:nvSpPr>
          <p:cNvPr id="9" name="Tekstvak 8">
            <a:extLst>
              <a:ext uri="{FF2B5EF4-FFF2-40B4-BE49-F238E27FC236}">
                <a16:creationId xmlns:a16="http://schemas.microsoft.com/office/drawing/2014/main" id="{C833ADCB-0BC0-800C-D3E5-CAE494B50009}"/>
              </a:ext>
            </a:extLst>
          </p:cNvPr>
          <p:cNvSpPr txBox="1"/>
          <p:nvPr/>
        </p:nvSpPr>
        <p:spPr>
          <a:xfrm>
            <a:off x="2889250" y="806450"/>
            <a:ext cx="13276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i="1" dirty="0"/>
              <a:t>Zonnepanelen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55C4D5DF-FB0A-A95F-9818-FB95B71EB3E2}"/>
              </a:ext>
            </a:extLst>
          </p:cNvPr>
          <p:cNvSpPr txBox="1"/>
          <p:nvPr/>
        </p:nvSpPr>
        <p:spPr>
          <a:xfrm>
            <a:off x="3474347" y="3094988"/>
            <a:ext cx="7425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/>
              <a:t>Batterij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9F234754-2CF7-BACC-BA2D-1646B630AEFB}"/>
              </a:ext>
            </a:extLst>
          </p:cNvPr>
          <p:cNvSpPr txBox="1"/>
          <p:nvPr/>
        </p:nvSpPr>
        <p:spPr>
          <a:xfrm>
            <a:off x="2069378" y="2720851"/>
            <a:ext cx="11496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/>
              <a:t>Stroom van </a:t>
            </a:r>
          </a:p>
          <a:p>
            <a:pPr algn="ctr"/>
            <a:r>
              <a:rPr lang="nl-NL" sz="1400" dirty="0"/>
              <a:t>windpark</a:t>
            </a:r>
          </a:p>
        </p:txBody>
      </p:sp>
      <p:sp>
        <p:nvSpPr>
          <p:cNvPr id="12" name="Tekstvak 11">
            <a:extLst>
              <a:ext uri="{FF2B5EF4-FFF2-40B4-BE49-F238E27FC236}">
                <a16:creationId xmlns:a16="http://schemas.microsoft.com/office/drawing/2014/main" id="{AC5166FF-CF4E-63FD-F049-F16A042A262A}"/>
              </a:ext>
            </a:extLst>
          </p:cNvPr>
          <p:cNvSpPr txBox="1"/>
          <p:nvPr/>
        </p:nvSpPr>
        <p:spPr>
          <a:xfrm>
            <a:off x="2190750" y="1642942"/>
            <a:ext cx="98135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/>
              <a:t>DC laders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048205B2-E274-852B-8BE4-94CCE69A7C6A}"/>
              </a:ext>
            </a:extLst>
          </p:cNvPr>
          <p:cNvSpPr txBox="1"/>
          <p:nvPr/>
        </p:nvSpPr>
        <p:spPr>
          <a:xfrm>
            <a:off x="5759450" y="852617"/>
            <a:ext cx="11689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nl-NL" sz="1400" dirty="0"/>
              <a:t>Levering en </a:t>
            </a:r>
          </a:p>
          <a:p>
            <a:pPr algn="ctr"/>
            <a:r>
              <a:rPr lang="nl-NL" sz="1400" dirty="0"/>
              <a:t>capaciteit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9D66DDA3-903C-38D9-F816-ACEA3F16EB85}"/>
              </a:ext>
            </a:extLst>
          </p:cNvPr>
          <p:cNvSpPr txBox="1"/>
          <p:nvPr/>
        </p:nvSpPr>
        <p:spPr>
          <a:xfrm>
            <a:off x="6082043" y="3215832"/>
            <a:ext cx="99257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700" dirty="0"/>
              <a:t>Bron: </a:t>
            </a:r>
            <a:r>
              <a:rPr lang="nl-NL" sz="700" dirty="0" err="1"/>
              <a:t>infografic</a:t>
            </a:r>
            <a:r>
              <a:rPr lang="nl-NL" sz="700" dirty="0"/>
              <a:t> </a:t>
            </a:r>
            <a:r>
              <a:rPr lang="nl-NL" sz="700" dirty="0" err="1"/>
              <a:t>Iwell</a:t>
            </a:r>
            <a:endParaRPr lang="nl-NL" sz="700" dirty="0"/>
          </a:p>
        </p:txBody>
      </p:sp>
    </p:spTree>
    <p:extLst>
      <p:ext uri="{BB962C8B-B14F-4D97-AF65-F5344CB8AC3E}">
        <p14:creationId xmlns:p14="http://schemas.microsoft.com/office/powerpoint/2010/main" val="3999190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Tijdelijke aanduiding voor afbeelding 15" descr="Afbeelding met zonnecel, solair, Zonne-energie, zonne-energie&#10;&#10;Automatisch gegenereerde beschrijving">
            <a:extLst>
              <a:ext uri="{FF2B5EF4-FFF2-40B4-BE49-F238E27FC236}">
                <a16:creationId xmlns:a16="http://schemas.microsoft.com/office/drawing/2014/main" id="{B65C3C31-4612-2325-4ABD-C80E7409190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5" b="3335"/>
          <a:stretch>
            <a:fillRect/>
          </a:stretch>
        </p:blipFill>
        <p:spPr/>
      </p:pic>
      <p:pic>
        <p:nvPicPr>
          <p:cNvPr id="18" name="Tijdelijke aanduiding voor afbeelding 17" descr="Afbeelding met benzinepomp, buitenshuis, boom, brandstof&#10;&#10;Automatisch gegenereerde beschrijving">
            <a:extLst>
              <a:ext uri="{FF2B5EF4-FFF2-40B4-BE49-F238E27FC236}">
                <a16:creationId xmlns:a16="http://schemas.microsoft.com/office/drawing/2014/main" id="{AA0B6528-0BC3-757D-C23E-B0D323955E9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03" b="8703"/>
          <a:stretch>
            <a:fillRect/>
          </a:stretch>
        </p:blipFill>
        <p:spPr/>
      </p:pic>
      <p:pic>
        <p:nvPicPr>
          <p:cNvPr id="13" name="Tijdelijke aanduiding voor afbeelding 12" descr="Afbeelding met computer, schermopname, koffiebeker, persoon&#10;&#10;Automatisch gegenereerde beschrijving">
            <a:extLst>
              <a:ext uri="{FF2B5EF4-FFF2-40B4-BE49-F238E27FC236}">
                <a16:creationId xmlns:a16="http://schemas.microsoft.com/office/drawing/2014/main" id="{8EBB3006-7180-40DD-086C-C3B2B639564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26" b="10126"/>
          <a:stretch>
            <a:fillRect/>
          </a:stretch>
        </p:blipFill>
        <p:spPr/>
      </p:pic>
      <p:pic>
        <p:nvPicPr>
          <p:cNvPr id="26" name="Tijdelijke aanduiding voor afbeelding 25" descr="Afbeelding met hemel, kleding, buitenshuis, persoon&#10;&#10;Automatisch gegenereerde beschrijving">
            <a:extLst>
              <a:ext uri="{FF2B5EF4-FFF2-40B4-BE49-F238E27FC236}">
                <a16:creationId xmlns:a16="http://schemas.microsoft.com/office/drawing/2014/main" id="{8654E614-A005-7E81-356F-DCC6B4710B8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29" b="104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92042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afbeelding 7">
            <a:hlinkClick r:id="rId2"/>
            <a:extLst>
              <a:ext uri="{FF2B5EF4-FFF2-40B4-BE49-F238E27FC236}">
                <a16:creationId xmlns:a16="http://schemas.microsoft.com/office/drawing/2014/main" id="{4526699F-5EB2-06E3-70FA-E6DAB267D4B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3415" r="13415"/>
          <a:stretch/>
        </p:blipFill>
        <p:spPr/>
      </p:pic>
    </p:spTree>
    <p:extLst>
      <p:ext uri="{BB962C8B-B14F-4D97-AF65-F5344CB8AC3E}">
        <p14:creationId xmlns:p14="http://schemas.microsoft.com/office/powerpoint/2010/main" val="126694549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5C8CE854-2772-31E6-81A7-0048E8EC45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0E639E29-4143-1B23-EBC7-96CC0BF67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tekst 8">
            <a:extLst>
              <a:ext uri="{FF2B5EF4-FFF2-40B4-BE49-F238E27FC236}">
                <a16:creationId xmlns:a16="http://schemas.microsoft.com/office/drawing/2014/main" id="{231A892A-8A11-C75F-B538-E5E13ED9F5D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nl-NL" dirty="0"/>
              <a:t>Inventariseer uw </a:t>
            </a:r>
            <a:r>
              <a:rPr lang="nl-NL" dirty="0" err="1"/>
              <a:t>vervangings</a:t>
            </a:r>
            <a:endParaRPr lang="nl-NL" dirty="0"/>
          </a:p>
          <a:p>
            <a:r>
              <a:rPr lang="nl-NL" dirty="0"/>
              <a:t>behoefte</a:t>
            </a:r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FE5EDA8C-CBE1-884F-C44D-AD758B5218D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nl-NL" dirty="0"/>
              <a:t>Inventariseer uw infrastructuur en ga in gesprek met stakeholders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43CE6AC0-6AD6-EF53-4D47-A9143A7160B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nl-NL" dirty="0"/>
              <a:t>Creëer een </a:t>
            </a:r>
            <a:r>
              <a:rPr lang="nl-NL" dirty="0" err="1"/>
              <a:t>verduurzamings</a:t>
            </a:r>
            <a:endParaRPr lang="nl-NL" dirty="0"/>
          </a:p>
          <a:p>
            <a:r>
              <a:rPr lang="nl-NL" dirty="0" err="1"/>
              <a:t>roadmap</a:t>
            </a:r>
            <a:endParaRPr lang="nl-NL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71AC7791-AFDE-16C8-E99A-30040D605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Stappenplan</a:t>
            </a:r>
          </a:p>
        </p:txBody>
      </p:sp>
    </p:spTree>
    <p:extLst>
      <p:ext uri="{BB962C8B-B14F-4D97-AF65-F5344CB8AC3E}">
        <p14:creationId xmlns:p14="http://schemas.microsoft.com/office/powerpoint/2010/main" val="3245511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E1523389-40DE-B1D8-C725-7AE065751C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Bedankt voor uw aandacht</a:t>
            </a:r>
          </a:p>
        </p:txBody>
      </p:sp>
    </p:spTree>
    <p:extLst>
      <p:ext uri="{BB962C8B-B14F-4D97-AF65-F5344CB8AC3E}">
        <p14:creationId xmlns:p14="http://schemas.microsoft.com/office/powerpoint/2010/main" val="253881317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C25weK_TmavYQ6alTFYiA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ydIguo5Eiuc79sSbfgD7sA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1Y_ff6nR5OZy3dSigs6q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ttenfall">
  <a:themeElements>
    <a:clrScheme name="Vattenfall 2018">
      <a:dk1>
        <a:sysClr val="windowText" lastClr="000000"/>
      </a:dk1>
      <a:lt1>
        <a:sysClr val="window" lastClr="FFFFFF"/>
      </a:lt1>
      <a:dk2>
        <a:srgbClr val="4E4B48"/>
      </a:dk2>
      <a:lt2>
        <a:srgbClr val="E7E6E6"/>
      </a:lt2>
      <a:accent1>
        <a:srgbClr val="2071B5"/>
      </a:accent1>
      <a:accent2>
        <a:srgbClr val="FFDA00"/>
      </a:accent2>
      <a:accent3>
        <a:srgbClr val="005C63"/>
      </a:accent3>
      <a:accent4>
        <a:srgbClr val="3DC07C"/>
      </a:accent4>
      <a:accent5>
        <a:srgbClr val="1E324F"/>
      </a:accent5>
      <a:accent6>
        <a:srgbClr val="D1266B"/>
      </a:accent6>
      <a:hlink>
        <a:srgbClr val="2071B5"/>
      </a:hlink>
      <a:folHlink>
        <a:srgbClr val="D1266B"/>
      </a:folHlink>
    </a:clrScheme>
    <a:fontScheme name="Vattenfa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190502_Vattenfall_PPT_Eng_1.3.potx" id="{08CE38AD-F4F4-4D9F-A7F8-E1E763129761}" vid="{E5E36E90-7975-4331-B947-8AD64898F4BC}"/>
    </a:ext>
  </a:extLst>
</a:theme>
</file>

<file path=ppt/theme/theme2.xml><?xml version="1.0" encoding="utf-8"?>
<a:theme xmlns:a="http://schemas.openxmlformats.org/drawingml/2006/main" name="Tema1">
  <a:themeElements>
    <a:clrScheme name="Vattenfall 2018">
      <a:dk1>
        <a:sysClr val="windowText" lastClr="000000"/>
      </a:dk1>
      <a:lt1>
        <a:sysClr val="window" lastClr="FFFFFF"/>
      </a:lt1>
      <a:dk2>
        <a:srgbClr val="4E4B48"/>
      </a:dk2>
      <a:lt2>
        <a:srgbClr val="E7E6E6"/>
      </a:lt2>
      <a:accent1>
        <a:srgbClr val="2071B5"/>
      </a:accent1>
      <a:accent2>
        <a:srgbClr val="FFDA00"/>
      </a:accent2>
      <a:accent3>
        <a:srgbClr val="005C63"/>
      </a:accent3>
      <a:accent4>
        <a:srgbClr val="3DC07C"/>
      </a:accent4>
      <a:accent5>
        <a:srgbClr val="1E324F"/>
      </a:accent5>
      <a:accent6>
        <a:srgbClr val="D1266B"/>
      </a:accent6>
      <a:hlink>
        <a:srgbClr val="2071B5"/>
      </a:hlink>
      <a:folHlink>
        <a:srgbClr val="D1266B"/>
      </a:folHlink>
    </a:clrScheme>
    <a:fontScheme name="Vattenfal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Tema1" id="{E8D38CDB-FFE5-4E86-93BD-19402EA5A52B}" vid="{0A5022B0-D397-4E6B-AFCD-33FA15DCAE43}"/>
    </a:ext>
  </a:extLst>
</a:theme>
</file>

<file path=ppt/theme/theme3.xml><?xml version="1.0" encoding="utf-8"?>
<a:theme xmlns:a="http://schemas.openxmlformats.org/drawingml/2006/main" name="Vattenfall Presentation">
  <a:themeElements>
    <a:clrScheme name="Vattenfall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2071B5"/>
      </a:accent1>
      <a:accent2>
        <a:srgbClr val="FFDA00"/>
      </a:accent2>
      <a:accent3>
        <a:srgbClr val="4E4B48"/>
      </a:accent3>
      <a:accent4>
        <a:srgbClr val="1E324F"/>
      </a:accent4>
      <a:accent5>
        <a:srgbClr val="3DC07C"/>
      </a:accent5>
      <a:accent6>
        <a:srgbClr val="005C63"/>
      </a:accent6>
      <a:hlink>
        <a:srgbClr val="2071B5"/>
      </a:hlink>
      <a:folHlink>
        <a:srgbClr val="2071B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noAutofit/>
      </a:bodyPr>
      <a:lstStyle>
        <a:defPPr algn="l">
          <a:defRPr sz="1400" dirty="0" err="1" smtClean="0"/>
        </a:defPPr>
      </a:lstStyle>
    </a:txDef>
  </a:objectDefaults>
  <a:extraClrSchemeLst/>
  <a:custClrLst>
    <a:custClr name="Pink">
      <a:srgbClr val="D1266B"/>
    </a:custClr>
    <a:custClr name="Dark Purple">
      <a:srgbClr val="85254B"/>
    </a:custClr>
    <a:custClr name="Red">
      <a:srgbClr val="F93B18"/>
    </a:custClr>
    <a:custClr name="Purple">
      <a:srgbClr val="9B62C3"/>
    </a:custClr>
    <a:custClr name="Light Yellow">
      <a:srgbClr val="FFFEE5"/>
    </a:custClr>
    <a:custClr name="Light Blue">
      <a:srgbClr val="EBF2F3"/>
    </a:custClr>
    <a:custClr name="Light Green">
      <a:srgbClr val="EDF9F3"/>
    </a:custClr>
    <a:custClr name="Light Red">
      <a:srgbClr val="FEF0EA"/>
    </a:custClr>
    <a:custClr name="Hydro">
      <a:srgbClr val="2DA55D"/>
    </a:custClr>
    <a:custClr name="Wind">
      <a:srgbClr val="4FCC51"/>
    </a:custClr>
    <a:custClr name="Solar">
      <a:srgbClr val="81E0A8"/>
    </a:custClr>
    <a:custClr name="Biomass">
      <a:srgbClr val="375E4E"/>
    </a:custClr>
    <a:custClr name="Coal">
      <a:srgbClr val="E88A74"/>
    </a:custClr>
    <a:custClr name="Gas">
      <a:srgbClr val="D85067"/>
    </a:custClr>
    <a:custClr name="Nuclear">
      <a:srgbClr val="213D5E"/>
    </a:custClr>
    <a:custClr name="District Heating">
      <a:srgbClr val="A376CC"/>
    </a:custClr>
  </a:custClrLst>
  <a:extLst>
    <a:ext uri="{05A4C25C-085E-4340-85A3-A5531E510DB2}">
      <thm15:themeFamily xmlns:thm15="http://schemas.microsoft.com/office/thememl/2012/main" name="Vattenfall_PPT_Template_v2_Eng.potx" id="{CC2BFF2E-E232-439A-9D6A-21A46DA88B8C}" vid="{D19327F8-E407-4988-9413-4BA61402BB1E}"/>
    </a:ext>
  </a:extLst>
</a:theme>
</file>

<file path=ppt/theme/theme4.xml><?xml version="1.0" encoding="utf-8"?>
<a:theme xmlns:a="http://schemas.openxmlformats.org/drawingml/2006/main" name="1_Vattenfall Presentation">
  <a:themeElements>
    <a:clrScheme name="Vattenfall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2071B5"/>
      </a:accent1>
      <a:accent2>
        <a:srgbClr val="FFDA00"/>
      </a:accent2>
      <a:accent3>
        <a:srgbClr val="4E4B48"/>
      </a:accent3>
      <a:accent4>
        <a:srgbClr val="1E324F"/>
      </a:accent4>
      <a:accent5>
        <a:srgbClr val="3DC07C"/>
      </a:accent5>
      <a:accent6>
        <a:srgbClr val="005C63"/>
      </a:accent6>
      <a:hlink>
        <a:srgbClr val="2071B5"/>
      </a:hlink>
      <a:folHlink>
        <a:srgbClr val="2071B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Pink">
      <a:srgbClr val="D1266B"/>
    </a:custClr>
    <a:custClr name="Dark Purple">
      <a:srgbClr val="85254B"/>
    </a:custClr>
    <a:custClr name="Red">
      <a:srgbClr val="F93B18"/>
    </a:custClr>
    <a:custClr name="Purple">
      <a:srgbClr val="9B62C3"/>
    </a:custClr>
    <a:custClr name="Light Yellow">
      <a:srgbClr val="FFFEE5"/>
    </a:custClr>
    <a:custClr name="Light Blue">
      <a:srgbClr val="EBF2F3"/>
    </a:custClr>
    <a:custClr name="Light Green">
      <a:srgbClr val="EDF9F3"/>
    </a:custClr>
    <a:custClr name="Light Red">
      <a:srgbClr val="FEF0EA"/>
    </a:custClr>
    <a:custClr name="Hydro">
      <a:srgbClr val="2DA55D"/>
    </a:custClr>
    <a:custClr name="Wind">
      <a:srgbClr val="4FCC51"/>
    </a:custClr>
    <a:custClr name="Solar">
      <a:srgbClr val="81E0A8"/>
    </a:custClr>
    <a:custClr name="Biomass">
      <a:srgbClr val="375E4E"/>
    </a:custClr>
    <a:custClr name="Coal">
      <a:srgbClr val="E88A74"/>
    </a:custClr>
    <a:custClr name="Gas">
      <a:srgbClr val="D85067"/>
    </a:custClr>
    <a:custClr name="Nuclear">
      <a:srgbClr val="213D5E"/>
    </a:custClr>
    <a:custClr name="District Heating">
      <a:srgbClr val="A376CC"/>
    </a:custClr>
  </a:custClrLst>
  <a:extLst>
    <a:ext uri="{05A4C25C-085E-4340-85A3-A5531E510DB2}">
      <thm15:themeFamily xmlns:thm15="http://schemas.microsoft.com/office/thememl/2012/main" name="Vattenfall_PPT_Best_Practice_Eng" id="{823F1B0F-0ABF-7A4E-B3C0-7E0373187A2C}" vid="{16B49159-ECE8-7F41-BC1C-BE2BF06ABF52}"/>
    </a:ext>
  </a:extLst>
</a:theme>
</file>

<file path=ppt/theme/theme5.xml><?xml version="1.0" encoding="utf-8"?>
<a:theme xmlns:a="http://schemas.openxmlformats.org/drawingml/2006/main" name="Vattenfall Documentation">
  <a:themeElements>
    <a:clrScheme name="Vattenfall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2071B5"/>
      </a:accent1>
      <a:accent2>
        <a:srgbClr val="FFDA00"/>
      </a:accent2>
      <a:accent3>
        <a:srgbClr val="4E4B48"/>
      </a:accent3>
      <a:accent4>
        <a:srgbClr val="1E324F"/>
      </a:accent4>
      <a:accent5>
        <a:srgbClr val="3DC07C"/>
      </a:accent5>
      <a:accent6>
        <a:srgbClr val="005C63"/>
      </a:accent6>
      <a:hlink>
        <a:srgbClr val="2071B5"/>
      </a:hlink>
      <a:folHlink>
        <a:srgbClr val="2071B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200" dirty="0" err="1" smtClean="0"/>
        </a:defPPr>
      </a:lstStyle>
    </a:txDef>
  </a:objectDefaults>
  <a:extraClrSchemeLst/>
  <a:custClrLst>
    <a:custClr name="Pink">
      <a:srgbClr val="D1266B"/>
    </a:custClr>
    <a:custClr name="Dark Purple">
      <a:srgbClr val="85254B"/>
    </a:custClr>
    <a:custClr name="Red">
      <a:srgbClr val="F93B18"/>
    </a:custClr>
    <a:custClr name="Purple">
      <a:srgbClr val="9B62C3"/>
    </a:custClr>
    <a:custClr name="Light Yellow">
      <a:srgbClr val="FFFEE5"/>
    </a:custClr>
    <a:custClr name="Light Blue">
      <a:srgbClr val="EBF2F3"/>
    </a:custClr>
    <a:custClr name="Light Green">
      <a:srgbClr val="EDF9F3"/>
    </a:custClr>
    <a:custClr name="Light Red">
      <a:srgbClr val="FEF0EA"/>
    </a:custClr>
    <a:custClr name="Hydro">
      <a:srgbClr val="2DA55D"/>
    </a:custClr>
    <a:custClr name="Wind">
      <a:srgbClr val="4FCC51"/>
    </a:custClr>
    <a:custClr name="Solar">
      <a:srgbClr val="81E0A8"/>
    </a:custClr>
    <a:custClr name="Biomass">
      <a:srgbClr val="375E4E"/>
    </a:custClr>
    <a:custClr name="Coal">
      <a:srgbClr val="E88A74"/>
    </a:custClr>
    <a:custClr name="Gas">
      <a:srgbClr val="D85067"/>
    </a:custClr>
    <a:custClr name="Nuclear">
      <a:srgbClr val="213D5E"/>
    </a:custClr>
    <a:custClr name="District Heating">
      <a:srgbClr val="A376CC"/>
    </a:custClr>
  </a:custClrLst>
  <a:extLst>
    <a:ext uri="{05A4C25C-085E-4340-85A3-A5531E510DB2}">
      <thm15:themeFamily xmlns:thm15="http://schemas.microsoft.com/office/thememl/2012/main" name="Vattenfall_PPT_Best_Practice_Eng" id="{823F1B0F-0ABF-7A4E-B3C0-7E0373187A2C}" vid="{FE953CD4-C753-4848-BDCB-D8B9BBD63DDA}"/>
    </a:ext>
  </a:extLst>
</a:theme>
</file>

<file path=ppt/theme/theme6.xml><?xml version="1.0" encoding="utf-8"?>
<a:theme xmlns:a="http://schemas.openxmlformats.org/drawingml/2006/main" name="2_Vattenfall Presentation">
  <a:themeElements>
    <a:clrScheme name="Vattenfall">
      <a:dk1>
        <a:srgbClr val="000000"/>
      </a:dk1>
      <a:lt1>
        <a:srgbClr val="FFFFFF"/>
      </a:lt1>
      <a:dk2>
        <a:srgbClr val="000000"/>
      </a:dk2>
      <a:lt2>
        <a:srgbClr val="F2F2F2"/>
      </a:lt2>
      <a:accent1>
        <a:srgbClr val="2071B5"/>
      </a:accent1>
      <a:accent2>
        <a:srgbClr val="FFDA00"/>
      </a:accent2>
      <a:accent3>
        <a:srgbClr val="4E4B48"/>
      </a:accent3>
      <a:accent4>
        <a:srgbClr val="1E324F"/>
      </a:accent4>
      <a:accent5>
        <a:srgbClr val="3DC07C"/>
      </a:accent5>
      <a:accent6>
        <a:srgbClr val="005C63"/>
      </a:accent6>
      <a:hlink>
        <a:srgbClr val="2071B5"/>
      </a:hlink>
      <a:folHlink>
        <a:srgbClr val="2071B5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accent1"/>
          </a:solidFill>
          <a:headEnd type="none"/>
          <a:tailEnd type="none" w="lg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Pink">
      <a:srgbClr val="D1266B"/>
    </a:custClr>
    <a:custClr name="Dark Purple">
      <a:srgbClr val="85254B"/>
    </a:custClr>
    <a:custClr name="Red">
      <a:srgbClr val="F93B18"/>
    </a:custClr>
    <a:custClr name="Purple">
      <a:srgbClr val="9B62C3"/>
    </a:custClr>
    <a:custClr name="Light Yellow">
      <a:srgbClr val="FFFEE5"/>
    </a:custClr>
    <a:custClr name="Light Blue">
      <a:srgbClr val="EBF2F3"/>
    </a:custClr>
    <a:custClr name="Light Green">
      <a:srgbClr val="EDF9F3"/>
    </a:custClr>
    <a:custClr name="Light Red">
      <a:srgbClr val="FEF0EA"/>
    </a:custClr>
    <a:custClr name="Hydro">
      <a:srgbClr val="2DA55D"/>
    </a:custClr>
    <a:custClr name="Wind">
      <a:srgbClr val="4FCC51"/>
    </a:custClr>
    <a:custClr name="Solar">
      <a:srgbClr val="81E0A8"/>
    </a:custClr>
    <a:custClr name="Biomass">
      <a:srgbClr val="375E4E"/>
    </a:custClr>
    <a:custClr name="Coal">
      <a:srgbClr val="E88A74"/>
    </a:custClr>
    <a:custClr name="Gas">
      <a:srgbClr val="D85067"/>
    </a:custClr>
    <a:custClr name="Nuclear">
      <a:srgbClr val="213D5E"/>
    </a:custClr>
    <a:custClr name="District Heating">
      <a:srgbClr val="A376CC"/>
    </a:custClr>
  </a:custClrLst>
  <a:extLst>
    <a:ext uri="{05A4C25C-085E-4340-85A3-A5531E510DB2}">
      <thm15:themeFamily xmlns:thm15="http://schemas.microsoft.com/office/thememl/2012/main" name="K4_Vattenfall PPT Template" id="{B15A4626-3916-A845-8FDC-9379F7BE8FFF}" vid="{D8CA2809-2557-054F-8EA9-5C3450882ACC}"/>
    </a:ext>
  </a:extLst>
</a:theme>
</file>

<file path=ppt/theme/theme7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bdb037b-a9cd-4a56-a28d-19809234a5b3">
      <Terms xmlns="http://schemas.microsoft.com/office/infopath/2007/PartnerControls"/>
    </lcf76f155ced4ddcb4097134ff3c332f>
    <TaxCatchAll xmlns="2a1259a8-9be4-4f50-8927-e6dd8ca9402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69CB7189AD334EAB71C90FD7685E11" ma:contentTypeVersion="16" ma:contentTypeDescription="Create a new document." ma:contentTypeScope="" ma:versionID="6e6edfc9850954766a784a5a68feb1e8">
  <xsd:schema xmlns:xsd="http://www.w3.org/2001/XMLSchema" xmlns:xs="http://www.w3.org/2001/XMLSchema" xmlns:p="http://schemas.microsoft.com/office/2006/metadata/properties" xmlns:ns2="5bdb037b-a9cd-4a56-a28d-19809234a5b3" xmlns:ns3="6b29fb44-45d0-4666-bcbd-3bbf3563fcbb" xmlns:ns4="2a1259a8-9be4-4f50-8927-e6dd8ca9402d" targetNamespace="http://schemas.microsoft.com/office/2006/metadata/properties" ma:root="true" ma:fieldsID="672f4f1c5105aea17a47dc6531b63a94" ns2:_="" ns3:_="" ns4:_="">
    <xsd:import namespace="5bdb037b-a9cd-4a56-a28d-19809234a5b3"/>
    <xsd:import namespace="6b29fb44-45d0-4666-bcbd-3bbf3563fcbb"/>
    <xsd:import namespace="2a1259a8-9be4-4f50-8927-e6dd8ca9402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db037b-a9cd-4a56-a28d-19809234a5b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37527e17-69f7-4063-85d7-6a8e0146bc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b29fb44-45d0-4666-bcbd-3bbf3563fcbb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a1259a8-9be4-4f50-8927-e6dd8ca9402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797b74c3-76bf-463d-8c3c-aeac9a3f3b26}" ma:internalName="TaxCatchAll" ma:showField="CatchAllData" ma:web="6b29fb44-45d0-4666-bcbd-3bbf3563fcb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124E55-CB3B-4108-8219-4DF6ACD95A7C}">
  <ds:schemaRefs>
    <ds:schemaRef ds:uri="http://schemas.microsoft.com/office/2006/metadata/properties"/>
    <ds:schemaRef ds:uri="5bdb037b-a9cd-4a56-a28d-19809234a5b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2a1259a8-9be4-4f50-8927-e6dd8ca9402d"/>
    <ds:schemaRef ds:uri="http://purl.org/dc/elements/1.1/"/>
    <ds:schemaRef ds:uri="6b29fb44-45d0-4666-bcbd-3bbf3563fcbb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17D96380-F323-4B83-ABCE-ED35F7668B5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53772D5-27A7-40E4-A700-B10C53C27D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bdb037b-a9cd-4a56-a28d-19809234a5b3"/>
    <ds:schemaRef ds:uri="6b29fb44-45d0-4666-bcbd-3bbf3563fcbb"/>
    <ds:schemaRef ds:uri="2a1259a8-9be4-4f50-8927-e6dd8ca9402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775</Words>
  <Application>Microsoft Office PowerPoint</Application>
  <PresentationFormat>Diavoorstelling (16:9)</PresentationFormat>
  <Paragraphs>117</Paragraphs>
  <Slides>21</Slides>
  <Notes>4</Notes>
  <HiddenSlides>0</HiddenSlides>
  <MMClips>0</MMClips>
  <ScaleCrop>false</ScaleCrop>
  <HeadingPairs>
    <vt:vector size="8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6</vt:i4>
      </vt:variant>
      <vt:variant>
        <vt:lpstr>Ingesloten OLE-bronprogramma's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4" baseType="lpstr">
      <vt:lpstr>Arial</vt:lpstr>
      <vt:lpstr>Calibri</vt:lpstr>
      <vt:lpstr>Circular</vt:lpstr>
      <vt:lpstr>DIN Pro</vt:lpstr>
      <vt:lpstr>Vattenfall Hall</vt:lpstr>
      <vt:lpstr>Vattenfall</vt:lpstr>
      <vt:lpstr>Tema1</vt:lpstr>
      <vt:lpstr>Vattenfall Presentation</vt:lpstr>
      <vt:lpstr>1_Vattenfall Presentation</vt:lpstr>
      <vt:lpstr>Vattenfall Documentation</vt:lpstr>
      <vt:lpstr>2_Vattenfall Presentation</vt:lpstr>
      <vt:lpstr>think-cell Slide</vt:lpstr>
      <vt:lpstr>think-cell Folie</vt:lpstr>
      <vt:lpstr>PowerPoint-presentatie</vt:lpstr>
      <vt:lpstr>Dit is Vattenfall</vt:lpstr>
      <vt:lpstr>Dit is Vattenfall</vt:lpstr>
      <vt:lpstr>PowerPoint-presentatie</vt:lpstr>
      <vt:lpstr>Dat bereiken we door de CO2-uitstoot in de hele energieketen te verlagen</vt:lpstr>
      <vt:lpstr>Onze commitment naar Net Zero</vt:lpstr>
      <vt:lpstr>Waardeketen</vt:lpstr>
      <vt:lpstr>PowerPoint-presentatie</vt:lpstr>
      <vt:lpstr>Samen met onze partners een nieuwe wijze van transporteren, produceren ontwikkelen </vt:lpstr>
      <vt:lpstr>Een paar voorbeelden in Nederland</vt:lpstr>
      <vt:lpstr>Ontwikkelingen in de nabije toekomst</vt:lpstr>
      <vt:lpstr>De uitdagingen de baas</vt:lpstr>
      <vt:lpstr>PowerPoint-presentatie</vt:lpstr>
      <vt:lpstr>Verduurzamen is noodzaak</vt:lpstr>
      <vt:lpstr>De overgang van pomp naar stekker</vt:lpstr>
      <vt:lpstr>Van oliecrisis naar congestieproblemen   Congestie is filevorming op het elektriciteitsnet </vt:lpstr>
      <vt:lpstr>PowerPoint-presentatie</vt:lpstr>
      <vt:lpstr>PowerPoint-presentatie</vt:lpstr>
      <vt:lpstr>PowerPoint-presentatie</vt:lpstr>
      <vt:lpstr>Stappenplan</vt:lpstr>
      <vt:lpstr>Bedankt voor uw aandacht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Klantnaam</dc:title>
  <dc:creator>Vernooij Rosanne (CF-NLB)</dc:creator>
  <cp:lastModifiedBy>Nieuwenhuis Jocco (SF-NLB)</cp:lastModifiedBy>
  <cp:revision>18</cp:revision>
  <dcterms:created xsi:type="dcterms:W3CDTF">2020-06-12T09:17:26Z</dcterms:created>
  <dcterms:modified xsi:type="dcterms:W3CDTF">2024-11-26T12:53:02Z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0x010100F169CB7189AD334EAB71C90FD7685E11</vt:lpwstr>
  </property>
  <property fmtid="{D5CDD505-2E9C-101B-9397-08002B2CF9AE}" pid="3" name="MSIP_Label_6431d30e-c018-4f72-ad4c-e56e9d03b1f0_Enabled">
    <vt:lpwstr>true</vt:lpwstr>
  </property>
  <property fmtid="{D5CDD505-2E9C-101B-9397-08002B2CF9AE}" pid="4" name="MSIP_Label_6431d30e-c018-4f72-ad4c-e56e9d03b1f0_SetDate">
    <vt:lpwstr>2021-03-29T20:26:20Z</vt:lpwstr>
  </property>
  <property fmtid="{D5CDD505-2E9C-101B-9397-08002B2CF9AE}" pid="5" name="MSIP_Label_6431d30e-c018-4f72-ad4c-e56e9d03b1f0_Method">
    <vt:lpwstr>Standard</vt:lpwstr>
  </property>
  <property fmtid="{D5CDD505-2E9C-101B-9397-08002B2CF9AE}" pid="6" name="MSIP_Label_6431d30e-c018-4f72-ad4c-e56e9d03b1f0_Name">
    <vt:lpwstr>6431d30e-c018-4f72-ad4c-e56e9d03b1f0</vt:lpwstr>
  </property>
  <property fmtid="{D5CDD505-2E9C-101B-9397-08002B2CF9AE}" pid="7" name="MSIP_Label_6431d30e-c018-4f72-ad4c-e56e9d03b1f0_SiteId">
    <vt:lpwstr>f8be18a6-f648-4a47-be73-86d6c5c6604d</vt:lpwstr>
  </property>
  <property fmtid="{D5CDD505-2E9C-101B-9397-08002B2CF9AE}" pid="8" name="MSIP_Label_6431d30e-c018-4f72-ad4c-e56e9d03b1f0_ActionId">
    <vt:lpwstr>e64cc5d9-de18-4536-8ac7-83c94d41c420</vt:lpwstr>
  </property>
  <property fmtid="{D5CDD505-2E9C-101B-9397-08002B2CF9AE}" pid="9" name="MSIP_Label_6431d30e-c018-4f72-ad4c-e56e9d03b1f0_ContentBits">
    <vt:lpwstr>2</vt:lpwstr>
  </property>
  <property fmtid="{D5CDD505-2E9C-101B-9397-08002B2CF9AE}" pid="10" name="MediaServiceImageTags">
    <vt:lpwstr/>
  </property>
</Properties>
</file>