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png" ContentType="image/p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5"/>
  </p:notesMasterIdLst>
  <p:sldIdLst>
    <p:sldId id="321" r:id="rId5"/>
    <p:sldId id="333" r:id="rId6"/>
    <p:sldId id="337" r:id="rId7"/>
    <p:sldId id="339" r:id="rId8"/>
    <p:sldId id="340" r:id="rId9"/>
    <p:sldId id="334" r:id="rId10"/>
    <p:sldId id="336" r:id="rId11"/>
    <p:sldId id="332" r:id="rId12"/>
    <p:sldId id="335" r:id="rId13"/>
    <p:sldId id="322" r:id="rId1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9600"/>
    <a:srgbClr val="97C141"/>
    <a:srgbClr val="013A57"/>
    <a:srgbClr val="009FE3"/>
    <a:srgbClr val="007AC2"/>
    <a:srgbClr val="E2E5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1AD249-09E0-46C4-80DE-8371BB2C9EE8}" v="5" dt="2024-06-10T15:17:20.6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88"/>
    <p:restoredTop sz="96405"/>
  </p:normalViewPr>
  <p:slideViewPr>
    <p:cSldViewPr snapToGrid="0">
      <p:cViewPr varScale="1">
        <p:scale>
          <a:sx n="85" d="100"/>
          <a:sy n="85" d="100"/>
        </p:scale>
        <p:origin x="1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microsoft.com/office/2015/10/relationships/revisionInfo" Target="revisionInfo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DC1966-9873-2249-9831-86210A4F8C59}" type="datetimeFigureOut">
              <a:rPr lang="nl-NL" smtClean="0"/>
              <a:t>25-11-2024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73ACA5-9AC6-2446-9AB4-BB31A19000DE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612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E91E096-6C6E-2026-15BB-889667918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xmlns="" id="{DA41A755-259C-98C6-6FAB-A88DAE2AD2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xmlns="" id="{6B50B299-37BF-9935-78B3-A618F3DA5E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nl-NL" sz="1000" b="1" kern="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Hoofddoelen 2024-2027:</a:t>
            </a:r>
            <a:endParaRPr lang="nl-NL" b="1" kern="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l-NL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Duurzaam: reductie van CO2, </a:t>
            </a:r>
            <a:r>
              <a:rPr lang="nl-NL" kern="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NOx</a:t>
            </a:r>
            <a:r>
              <a:rPr lang="nl-NL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en fijnstof: 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l-NL" sz="1000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Doel om uitstoot significant te verminderen en bij te dragen aan klimaatakkoorden.</a:t>
            </a:r>
            <a:endParaRPr lang="nl-NL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l-NL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Veerkrachtig: adaptief vermogen en herstelcapaciteit van </a:t>
            </a:r>
            <a:r>
              <a:rPr lang="nl-NL" kern="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supply</a:t>
            </a:r>
            <a:r>
              <a:rPr lang="nl-NL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kern="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chains</a:t>
            </a:r>
            <a:r>
              <a:rPr lang="nl-NL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l-NL" sz="1000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Verhogen van het aanpassings- en herstelvermogen van logistieke ketens.</a:t>
            </a:r>
            <a:endParaRPr lang="nl-NL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l-NL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Bestendig: optimaal benutten van bestaande infrastructuur en ruimte: 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l-NL" sz="1000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Efficiënt gebruik van huidige infrastructuur en ruimte om groei te ondersteunen. 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nl-NL" sz="1000" b="1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Naar een Duurzaam en Veerkrachtig Logistiek Systeem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l-NL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Gezamenlijke inspanningen om een robuust en duurzaam logistiek netwerk te creëren.</a:t>
            </a:r>
            <a:endParaRPr lang="nl-NL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l-NL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Bijdragen aan maatschappelijke uitdagingen en strategische autonomie van Europa: Logistiek als sleutel tot het oplossen van maatschappelijke uitdagingen en het versterken van Europa’s strategische autonomie.</a:t>
            </a:r>
            <a:endParaRPr lang="nl-NL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l-NL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Logistiek als draaischijf van Europa: economische en strategische waarde: Behouden van </a:t>
            </a:r>
            <a:r>
              <a:rPr lang="nl-NL" sz="1000" kern="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rol van Nederland </a:t>
            </a:r>
            <a:r>
              <a:rPr lang="nl-NL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als logistieke hub voor economische en strategische voordelen.</a:t>
            </a:r>
          </a:p>
          <a:p>
            <a:endParaRPr lang="nl-NL" sz="10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xmlns="" id="{50525934-5424-C1DF-42B1-6807E55511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3ACA5-9AC6-2446-9AB4-BB31A19000DE}" type="slidenum">
              <a:rPr lang="nl-NL" smtClean="0"/>
              <a:t>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4524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 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="" xmlns:a16="http://schemas.microsoft.com/office/drawing/2014/main" id="{BC4156D1-760B-72B7-C12C-9D8E8F6525C1}"/>
              </a:ext>
            </a:extLst>
          </p:cNvPr>
          <p:cNvSpPr/>
          <p:nvPr userDrawn="1"/>
        </p:nvSpPr>
        <p:spPr>
          <a:xfrm>
            <a:off x="0" y="3763108"/>
            <a:ext cx="360000" cy="3094892"/>
          </a:xfrm>
          <a:prstGeom prst="rect">
            <a:avLst/>
          </a:prstGeom>
          <a:solidFill>
            <a:srgbClr val="97C1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Rechthoek 2">
            <a:extLst>
              <a:ext uri="{FF2B5EF4-FFF2-40B4-BE49-F238E27FC236}">
                <a16:creationId xmlns="" xmlns:a16="http://schemas.microsoft.com/office/drawing/2014/main" id="{40C4C33B-69E3-9781-1912-E5B373A08CD3}"/>
              </a:ext>
            </a:extLst>
          </p:cNvPr>
          <p:cNvSpPr/>
          <p:nvPr userDrawn="1"/>
        </p:nvSpPr>
        <p:spPr>
          <a:xfrm>
            <a:off x="0" y="0"/>
            <a:ext cx="360000" cy="828000"/>
          </a:xfrm>
          <a:prstGeom prst="rect">
            <a:avLst/>
          </a:prstGeom>
          <a:solidFill>
            <a:srgbClr val="009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Rechthoek 3">
            <a:extLst>
              <a:ext uri="{FF2B5EF4-FFF2-40B4-BE49-F238E27FC236}">
                <a16:creationId xmlns="" xmlns:a16="http://schemas.microsoft.com/office/drawing/2014/main" id="{A1C20338-7C55-4EE3-5633-FDADA27ECF2D}"/>
              </a:ext>
            </a:extLst>
          </p:cNvPr>
          <p:cNvSpPr/>
          <p:nvPr userDrawn="1"/>
        </p:nvSpPr>
        <p:spPr>
          <a:xfrm>
            <a:off x="0" y="828000"/>
            <a:ext cx="360000" cy="2935108"/>
          </a:xfrm>
          <a:prstGeom prst="rect">
            <a:avLst/>
          </a:prstGeom>
          <a:solidFill>
            <a:srgbClr val="013A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69501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met plaa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 descr="Afbeelding met vliegtuig, voertuig, transport, luchtvaart&#10;&#10;Automatisch gegenereerde beschrijving">
            <a:extLst>
              <a:ext uri="{FF2B5EF4-FFF2-40B4-BE49-F238E27FC236}">
                <a16:creationId xmlns="" xmlns:a16="http://schemas.microsoft.com/office/drawing/2014/main" id="{4BA030FD-6FEF-0120-A9C4-723E876741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617" r="3965" b="16396"/>
          <a:stretch/>
        </p:blipFill>
        <p:spPr>
          <a:xfrm>
            <a:off x="360000" y="2355138"/>
            <a:ext cx="11840899" cy="4502862"/>
          </a:xfrm>
          <a:prstGeom prst="rect">
            <a:avLst/>
          </a:prstGeom>
        </p:spPr>
      </p:pic>
      <p:pic>
        <p:nvPicPr>
          <p:cNvPr id="9" name="Afbeelding 8" descr="Afbeelding met cirkel&#10;&#10;Automatisch gegenereerde beschrijving">
            <a:extLst>
              <a:ext uri="{FF2B5EF4-FFF2-40B4-BE49-F238E27FC236}">
                <a16:creationId xmlns="" xmlns:a16="http://schemas.microsoft.com/office/drawing/2014/main" id="{DCE1B366-3120-A7EC-DE35-82B99328943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351101" y="0"/>
            <a:ext cx="735512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="" xmlns:a16="http://schemas.microsoft.com/office/drawing/2014/main" id="{A147D09A-1F8B-7167-BE7F-EAF6D366C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304" y="667406"/>
            <a:ext cx="6182710" cy="1042841"/>
          </a:xfrm>
        </p:spPr>
        <p:txBody>
          <a:bodyPr anchor="t" anchorCtr="0">
            <a:normAutofit/>
          </a:bodyPr>
          <a:lstStyle>
            <a:lvl1pPr>
              <a:defRPr sz="4400" baseline="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="" xmlns:a16="http://schemas.microsoft.com/office/drawing/2014/main" id="{4FF81D39-7A8A-8FBF-5C22-539C2AD1CEB3}"/>
              </a:ext>
            </a:extLst>
          </p:cNvPr>
          <p:cNvSpPr/>
          <p:nvPr userDrawn="1"/>
        </p:nvSpPr>
        <p:spPr>
          <a:xfrm>
            <a:off x="0" y="3763108"/>
            <a:ext cx="360000" cy="3094892"/>
          </a:xfrm>
          <a:prstGeom prst="rect">
            <a:avLst/>
          </a:prstGeom>
          <a:solidFill>
            <a:srgbClr val="97C1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" name="Rechthoek 5">
            <a:extLst>
              <a:ext uri="{FF2B5EF4-FFF2-40B4-BE49-F238E27FC236}">
                <a16:creationId xmlns="" xmlns:a16="http://schemas.microsoft.com/office/drawing/2014/main" id="{11B99361-0EF7-1B78-18B2-D53E5F3483DE}"/>
              </a:ext>
            </a:extLst>
          </p:cNvPr>
          <p:cNvSpPr/>
          <p:nvPr userDrawn="1"/>
        </p:nvSpPr>
        <p:spPr>
          <a:xfrm>
            <a:off x="0" y="0"/>
            <a:ext cx="360000" cy="828000"/>
          </a:xfrm>
          <a:prstGeom prst="rect">
            <a:avLst/>
          </a:prstGeom>
          <a:solidFill>
            <a:srgbClr val="009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="" xmlns:a16="http://schemas.microsoft.com/office/drawing/2014/main" id="{1DEFA239-77FE-A91D-7F4A-BE09CAB6C166}"/>
              </a:ext>
            </a:extLst>
          </p:cNvPr>
          <p:cNvSpPr/>
          <p:nvPr userDrawn="1"/>
        </p:nvSpPr>
        <p:spPr>
          <a:xfrm>
            <a:off x="0" y="828000"/>
            <a:ext cx="360000" cy="2935108"/>
          </a:xfrm>
          <a:prstGeom prst="rect">
            <a:avLst/>
          </a:prstGeom>
          <a:solidFill>
            <a:srgbClr val="013A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="" xmlns:a16="http://schemas.microsoft.com/office/drawing/2014/main" id="{080EE484-7CD4-FC46-2A82-1858DF249D7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788009" y="526890"/>
            <a:ext cx="2715687" cy="1183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8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fotocirk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10">
            <a:extLst>
              <a:ext uri="{FF2B5EF4-FFF2-40B4-BE49-F238E27FC236}">
                <a16:creationId xmlns="" xmlns:a16="http://schemas.microsoft.com/office/drawing/2014/main" id="{4FA595E0-EC6E-C57E-7557-9B42D27CC42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47865" y="-9939"/>
            <a:ext cx="7276596" cy="5970975"/>
          </a:xfrm>
          <a:custGeom>
            <a:avLst/>
            <a:gdLst>
              <a:gd name="connsiteX0" fmla="*/ 0 w 7804688"/>
              <a:gd name="connsiteY0" fmla="*/ 0 h 7898992"/>
              <a:gd name="connsiteX1" fmla="*/ 3902344 w 7804688"/>
              <a:gd name="connsiteY1" fmla="*/ 0 h 7898992"/>
              <a:gd name="connsiteX2" fmla="*/ 4596539 w 7804688"/>
              <a:gd name="connsiteY2" fmla="*/ 0 h 7898992"/>
              <a:gd name="connsiteX3" fmla="*/ 4596539 w 7804688"/>
              <a:gd name="connsiteY3" fmla="*/ 63564 h 7898992"/>
              <a:gd name="connsiteX4" fmla="*/ 4688802 w 7804688"/>
              <a:gd name="connsiteY4" fmla="*/ 80240 h 7898992"/>
              <a:gd name="connsiteX5" fmla="*/ 7804688 w 7804688"/>
              <a:gd name="connsiteY5" fmla="*/ 3949496 h 7898992"/>
              <a:gd name="connsiteX6" fmla="*/ 3902344 w 7804688"/>
              <a:gd name="connsiteY6" fmla="*/ 7898992 h 7898992"/>
              <a:gd name="connsiteX7" fmla="*/ 666459 w 7804688"/>
              <a:gd name="connsiteY7" fmla="*/ 6157697 h 7898992"/>
              <a:gd name="connsiteX8" fmla="*/ 565204 w 7804688"/>
              <a:gd name="connsiteY8" fmla="*/ 5997845 h 7898992"/>
              <a:gd name="connsiteX9" fmla="*/ 0 w 7804688"/>
              <a:gd name="connsiteY9" fmla="*/ 5997845 h 7898992"/>
              <a:gd name="connsiteX10" fmla="*/ 0 w 7804688"/>
              <a:gd name="connsiteY10" fmla="*/ 3949496 h 7898992"/>
              <a:gd name="connsiteX0" fmla="*/ 0 w 7804688"/>
              <a:gd name="connsiteY0" fmla="*/ 0 h 7898992"/>
              <a:gd name="connsiteX1" fmla="*/ 3902344 w 7804688"/>
              <a:gd name="connsiteY1" fmla="*/ 0 h 7898992"/>
              <a:gd name="connsiteX2" fmla="*/ 4596539 w 7804688"/>
              <a:gd name="connsiteY2" fmla="*/ 0 h 7898992"/>
              <a:gd name="connsiteX3" fmla="*/ 4596539 w 7804688"/>
              <a:gd name="connsiteY3" fmla="*/ 63564 h 7898992"/>
              <a:gd name="connsiteX4" fmla="*/ 4688802 w 7804688"/>
              <a:gd name="connsiteY4" fmla="*/ 80240 h 7898992"/>
              <a:gd name="connsiteX5" fmla="*/ 7804688 w 7804688"/>
              <a:gd name="connsiteY5" fmla="*/ 3949496 h 7898992"/>
              <a:gd name="connsiteX6" fmla="*/ 3902344 w 7804688"/>
              <a:gd name="connsiteY6" fmla="*/ 7898992 h 7898992"/>
              <a:gd name="connsiteX7" fmla="*/ 666459 w 7804688"/>
              <a:gd name="connsiteY7" fmla="*/ 6157697 h 7898992"/>
              <a:gd name="connsiteX8" fmla="*/ 565204 w 7804688"/>
              <a:gd name="connsiteY8" fmla="*/ 5997845 h 7898992"/>
              <a:gd name="connsiteX9" fmla="*/ 600130 w 7804688"/>
              <a:gd name="connsiteY9" fmla="*/ 5997846 h 7898992"/>
              <a:gd name="connsiteX10" fmla="*/ 0 w 7804688"/>
              <a:gd name="connsiteY10" fmla="*/ 3949496 h 7898992"/>
              <a:gd name="connsiteX11" fmla="*/ 0 w 7804688"/>
              <a:gd name="connsiteY11" fmla="*/ 0 h 7898992"/>
              <a:gd name="connsiteX0" fmla="*/ 584741 w 7804688"/>
              <a:gd name="connsiteY0" fmla="*/ 1872897 h 7898992"/>
              <a:gd name="connsiteX1" fmla="*/ 3902344 w 7804688"/>
              <a:gd name="connsiteY1" fmla="*/ 0 h 7898992"/>
              <a:gd name="connsiteX2" fmla="*/ 4596539 w 7804688"/>
              <a:gd name="connsiteY2" fmla="*/ 0 h 7898992"/>
              <a:gd name="connsiteX3" fmla="*/ 4596539 w 7804688"/>
              <a:gd name="connsiteY3" fmla="*/ 63564 h 7898992"/>
              <a:gd name="connsiteX4" fmla="*/ 4688802 w 7804688"/>
              <a:gd name="connsiteY4" fmla="*/ 80240 h 7898992"/>
              <a:gd name="connsiteX5" fmla="*/ 7804688 w 7804688"/>
              <a:gd name="connsiteY5" fmla="*/ 3949496 h 7898992"/>
              <a:gd name="connsiteX6" fmla="*/ 3902344 w 7804688"/>
              <a:gd name="connsiteY6" fmla="*/ 7898992 h 7898992"/>
              <a:gd name="connsiteX7" fmla="*/ 666459 w 7804688"/>
              <a:gd name="connsiteY7" fmla="*/ 6157697 h 7898992"/>
              <a:gd name="connsiteX8" fmla="*/ 565204 w 7804688"/>
              <a:gd name="connsiteY8" fmla="*/ 5997845 h 7898992"/>
              <a:gd name="connsiteX9" fmla="*/ 600130 w 7804688"/>
              <a:gd name="connsiteY9" fmla="*/ 5997846 h 7898992"/>
              <a:gd name="connsiteX10" fmla="*/ 0 w 7804688"/>
              <a:gd name="connsiteY10" fmla="*/ 3949496 h 7898992"/>
              <a:gd name="connsiteX11" fmla="*/ 584741 w 7804688"/>
              <a:gd name="connsiteY11" fmla="*/ 1872897 h 7898992"/>
              <a:gd name="connsiteX0" fmla="*/ 19537 w 7239484"/>
              <a:gd name="connsiteY0" fmla="*/ 1872897 h 7898992"/>
              <a:gd name="connsiteX1" fmla="*/ 3337140 w 7239484"/>
              <a:gd name="connsiteY1" fmla="*/ 0 h 7898992"/>
              <a:gd name="connsiteX2" fmla="*/ 4031335 w 7239484"/>
              <a:gd name="connsiteY2" fmla="*/ 0 h 7898992"/>
              <a:gd name="connsiteX3" fmla="*/ 4031335 w 7239484"/>
              <a:gd name="connsiteY3" fmla="*/ 63564 h 7898992"/>
              <a:gd name="connsiteX4" fmla="*/ 4123598 w 7239484"/>
              <a:gd name="connsiteY4" fmla="*/ 80240 h 7898992"/>
              <a:gd name="connsiteX5" fmla="*/ 7239484 w 7239484"/>
              <a:gd name="connsiteY5" fmla="*/ 3949496 h 7898992"/>
              <a:gd name="connsiteX6" fmla="*/ 3337140 w 7239484"/>
              <a:gd name="connsiteY6" fmla="*/ 7898992 h 7898992"/>
              <a:gd name="connsiteX7" fmla="*/ 101255 w 7239484"/>
              <a:gd name="connsiteY7" fmla="*/ 6157697 h 7898992"/>
              <a:gd name="connsiteX8" fmla="*/ 0 w 7239484"/>
              <a:gd name="connsiteY8" fmla="*/ 5997845 h 7898992"/>
              <a:gd name="connsiteX9" fmla="*/ 34926 w 7239484"/>
              <a:gd name="connsiteY9" fmla="*/ 5997846 h 7898992"/>
              <a:gd name="connsiteX10" fmla="*/ 34926 w 7239484"/>
              <a:gd name="connsiteY10" fmla="*/ 4012985 h 7898992"/>
              <a:gd name="connsiteX11" fmla="*/ 19537 w 7239484"/>
              <a:gd name="connsiteY11" fmla="*/ 1872897 h 7898992"/>
              <a:gd name="connsiteX0" fmla="*/ 19537 w 7239484"/>
              <a:gd name="connsiteY0" fmla="*/ 1872897 h 7898992"/>
              <a:gd name="connsiteX1" fmla="*/ 3090933 w 7239484"/>
              <a:gd name="connsiteY1" fmla="*/ 1872897 h 7898992"/>
              <a:gd name="connsiteX2" fmla="*/ 4031335 w 7239484"/>
              <a:gd name="connsiteY2" fmla="*/ 0 h 7898992"/>
              <a:gd name="connsiteX3" fmla="*/ 4031335 w 7239484"/>
              <a:gd name="connsiteY3" fmla="*/ 63564 h 7898992"/>
              <a:gd name="connsiteX4" fmla="*/ 4123598 w 7239484"/>
              <a:gd name="connsiteY4" fmla="*/ 80240 h 7898992"/>
              <a:gd name="connsiteX5" fmla="*/ 7239484 w 7239484"/>
              <a:gd name="connsiteY5" fmla="*/ 3949496 h 7898992"/>
              <a:gd name="connsiteX6" fmla="*/ 3337140 w 7239484"/>
              <a:gd name="connsiteY6" fmla="*/ 7898992 h 7898992"/>
              <a:gd name="connsiteX7" fmla="*/ 101255 w 7239484"/>
              <a:gd name="connsiteY7" fmla="*/ 6157697 h 7898992"/>
              <a:gd name="connsiteX8" fmla="*/ 0 w 7239484"/>
              <a:gd name="connsiteY8" fmla="*/ 5997845 h 7898992"/>
              <a:gd name="connsiteX9" fmla="*/ 34926 w 7239484"/>
              <a:gd name="connsiteY9" fmla="*/ 5997846 h 7898992"/>
              <a:gd name="connsiteX10" fmla="*/ 34926 w 7239484"/>
              <a:gd name="connsiteY10" fmla="*/ 4012985 h 7898992"/>
              <a:gd name="connsiteX11" fmla="*/ 19537 w 7239484"/>
              <a:gd name="connsiteY11" fmla="*/ 1872897 h 7898992"/>
              <a:gd name="connsiteX0" fmla="*/ 19537 w 7451607"/>
              <a:gd name="connsiteY0" fmla="*/ 1872897 h 7898992"/>
              <a:gd name="connsiteX1" fmla="*/ 3090933 w 7451607"/>
              <a:gd name="connsiteY1" fmla="*/ 1872897 h 7898992"/>
              <a:gd name="connsiteX2" fmla="*/ 4031335 w 7451607"/>
              <a:gd name="connsiteY2" fmla="*/ 0 h 7898992"/>
              <a:gd name="connsiteX3" fmla="*/ 4031335 w 7451607"/>
              <a:gd name="connsiteY3" fmla="*/ 63564 h 7898992"/>
              <a:gd name="connsiteX4" fmla="*/ 4123598 w 7451607"/>
              <a:gd name="connsiteY4" fmla="*/ 80240 h 7898992"/>
              <a:gd name="connsiteX5" fmla="*/ 6636354 w 7451607"/>
              <a:gd name="connsiteY5" fmla="*/ 1761792 h 7898992"/>
              <a:gd name="connsiteX6" fmla="*/ 7239484 w 7451607"/>
              <a:gd name="connsiteY6" fmla="*/ 3949496 h 7898992"/>
              <a:gd name="connsiteX7" fmla="*/ 3337140 w 7451607"/>
              <a:gd name="connsiteY7" fmla="*/ 7898992 h 7898992"/>
              <a:gd name="connsiteX8" fmla="*/ 101255 w 7451607"/>
              <a:gd name="connsiteY8" fmla="*/ 6157697 h 7898992"/>
              <a:gd name="connsiteX9" fmla="*/ 0 w 7451607"/>
              <a:gd name="connsiteY9" fmla="*/ 5997845 h 7898992"/>
              <a:gd name="connsiteX10" fmla="*/ 34926 w 7451607"/>
              <a:gd name="connsiteY10" fmla="*/ 5997846 h 7898992"/>
              <a:gd name="connsiteX11" fmla="*/ 34926 w 7451607"/>
              <a:gd name="connsiteY11" fmla="*/ 4012985 h 7898992"/>
              <a:gd name="connsiteX12" fmla="*/ 19537 w 7451607"/>
              <a:gd name="connsiteY12" fmla="*/ 1872897 h 7898992"/>
              <a:gd name="connsiteX0" fmla="*/ 19537 w 7451607"/>
              <a:gd name="connsiteY0" fmla="*/ 1872897 h 7898992"/>
              <a:gd name="connsiteX1" fmla="*/ 3090933 w 7451607"/>
              <a:gd name="connsiteY1" fmla="*/ 1872897 h 7898992"/>
              <a:gd name="connsiteX2" fmla="*/ 4031335 w 7451607"/>
              <a:gd name="connsiteY2" fmla="*/ 0 h 7898992"/>
              <a:gd name="connsiteX3" fmla="*/ 4031335 w 7451607"/>
              <a:gd name="connsiteY3" fmla="*/ 63564 h 7898992"/>
              <a:gd name="connsiteX4" fmla="*/ 4154373 w 7451607"/>
              <a:gd name="connsiteY4" fmla="*/ 1826161 h 7898992"/>
              <a:gd name="connsiteX5" fmla="*/ 6636354 w 7451607"/>
              <a:gd name="connsiteY5" fmla="*/ 1761792 h 7898992"/>
              <a:gd name="connsiteX6" fmla="*/ 7239484 w 7451607"/>
              <a:gd name="connsiteY6" fmla="*/ 3949496 h 7898992"/>
              <a:gd name="connsiteX7" fmla="*/ 3337140 w 7451607"/>
              <a:gd name="connsiteY7" fmla="*/ 7898992 h 7898992"/>
              <a:gd name="connsiteX8" fmla="*/ 101255 w 7451607"/>
              <a:gd name="connsiteY8" fmla="*/ 6157697 h 7898992"/>
              <a:gd name="connsiteX9" fmla="*/ 0 w 7451607"/>
              <a:gd name="connsiteY9" fmla="*/ 5997845 h 7898992"/>
              <a:gd name="connsiteX10" fmla="*/ 34926 w 7451607"/>
              <a:gd name="connsiteY10" fmla="*/ 5997846 h 7898992"/>
              <a:gd name="connsiteX11" fmla="*/ 34926 w 7451607"/>
              <a:gd name="connsiteY11" fmla="*/ 4012985 h 7898992"/>
              <a:gd name="connsiteX12" fmla="*/ 19537 w 7451607"/>
              <a:gd name="connsiteY12" fmla="*/ 1872897 h 7898992"/>
              <a:gd name="connsiteX0" fmla="*/ 19537 w 7451607"/>
              <a:gd name="connsiteY0" fmla="*/ 1872897 h 7898992"/>
              <a:gd name="connsiteX1" fmla="*/ 3090933 w 7451607"/>
              <a:gd name="connsiteY1" fmla="*/ 1872897 h 7898992"/>
              <a:gd name="connsiteX2" fmla="*/ 4031335 w 7451607"/>
              <a:gd name="connsiteY2" fmla="*/ 0 h 7898992"/>
              <a:gd name="connsiteX3" fmla="*/ 3508145 w 7451607"/>
              <a:gd name="connsiteY3" fmla="*/ 1825357 h 7898992"/>
              <a:gd name="connsiteX4" fmla="*/ 4154373 w 7451607"/>
              <a:gd name="connsiteY4" fmla="*/ 1826161 h 7898992"/>
              <a:gd name="connsiteX5" fmla="*/ 6636354 w 7451607"/>
              <a:gd name="connsiteY5" fmla="*/ 1761792 h 7898992"/>
              <a:gd name="connsiteX6" fmla="*/ 7239484 w 7451607"/>
              <a:gd name="connsiteY6" fmla="*/ 3949496 h 7898992"/>
              <a:gd name="connsiteX7" fmla="*/ 3337140 w 7451607"/>
              <a:gd name="connsiteY7" fmla="*/ 7898992 h 7898992"/>
              <a:gd name="connsiteX8" fmla="*/ 101255 w 7451607"/>
              <a:gd name="connsiteY8" fmla="*/ 6157697 h 7898992"/>
              <a:gd name="connsiteX9" fmla="*/ 0 w 7451607"/>
              <a:gd name="connsiteY9" fmla="*/ 5997845 h 7898992"/>
              <a:gd name="connsiteX10" fmla="*/ 34926 w 7451607"/>
              <a:gd name="connsiteY10" fmla="*/ 5997846 h 7898992"/>
              <a:gd name="connsiteX11" fmla="*/ 34926 w 7451607"/>
              <a:gd name="connsiteY11" fmla="*/ 4012985 h 7898992"/>
              <a:gd name="connsiteX12" fmla="*/ 19537 w 7451607"/>
              <a:gd name="connsiteY12" fmla="*/ 1872897 h 7898992"/>
              <a:gd name="connsiteX0" fmla="*/ 19537 w 7451607"/>
              <a:gd name="connsiteY0" fmla="*/ 381401 h 6407496"/>
              <a:gd name="connsiteX1" fmla="*/ 3090933 w 7451607"/>
              <a:gd name="connsiteY1" fmla="*/ 381401 h 6407496"/>
              <a:gd name="connsiteX2" fmla="*/ 3323489 w 7451607"/>
              <a:gd name="connsiteY2" fmla="*/ 302041 h 6407496"/>
              <a:gd name="connsiteX3" fmla="*/ 3508145 w 7451607"/>
              <a:gd name="connsiteY3" fmla="*/ 333861 h 6407496"/>
              <a:gd name="connsiteX4" fmla="*/ 4154373 w 7451607"/>
              <a:gd name="connsiteY4" fmla="*/ 334665 h 6407496"/>
              <a:gd name="connsiteX5" fmla="*/ 6636354 w 7451607"/>
              <a:gd name="connsiteY5" fmla="*/ 270296 h 6407496"/>
              <a:gd name="connsiteX6" fmla="*/ 7239484 w 7451607"/>
              <a:gd name="connsiteY6" fmla="*/ 2458000 h 6407496"/>
              <a:gd name="connsiteX7" fmla="*/ 3337140 w 7451607"/>
              <a:gd name="connsiteY7" fmla="*/ 6407496 h 6407496"/>
              <a:gd name="connsiteX8" fmla="*/ 101255 w 7451607"/>
              <a:gd name="connsiteY8" fmla="*/ 4666201 h 6407496"/>
              <a:gd name="connsiteX9" fmla="*/ 0 w 7451607"/>
              <a:gd name="connsiteY9" fmla="*/ 4506349 h 6407496"/>
              <a:gd name="connsiteX10" fmla="*/ 34926 w 7451607"/>
              <a:gd name="connsiteY10" fmla="*/ 4506350 h 6407496"/>
              <a:gd name="connsiteX11" fmla="*/ 34926 w 7451607"/>
              <a:gd name="connsiteY11" fmla="*/ 2521489 h 6407496"/>
              <a:gd name="connsiteX12" fmla="*/ 19537 w 7451607"/>
              <a:gd name="connsiteY12" fmla="*/ 381401 h 6407496"/>
              <a:gd name="connsiteX0" fmla="*/ 19537 w 7240513"/>
              <a:gd name="connsiteY0" fmla="*/ 381401 h 6407496"/>
              <a:gd name="connsiteX1" fmla="*/ 3090933 w 7240513"/>
              <a:gd name="connsiteY1" fmla="*/ 381401 h 6407496"/>
              <a:gd name="connsiteX2" fmla="*/ 3323489 w 7240513"/>
              <a:gd name="connsiteY2" fmla="*/ 302041 h 6407496"/>
              <a:gd name="connsiteX3" fmla="*/ 3508145 w 7240513"/>
              <a:gd name="connsiteY3" fmla="*/ 333861 h 6407496"/>
              <a:gd name="connsiteX4" fmla="*/ 4154373 w 7240513"/>
              <a:gd name="connsiteY4" fmla="*/ 334665 h 6407496"/>
              <a:gd name="connsiteX5" fmla="*/ 6636354 w 7240513"/>
              <a:gd name="connsiteY5" fmla="*/ 270296 h 6407496"/>
              <a:gd name="connsiteX6" fmla="*/ 7239484 w 7240513"/>
              <a:gd name="connsiteY6" fmla="*/ 2458000 h 6407496"/>
              <a:gd name="connsiteX7" fmla="*/ 3337140 w 7240513"/>
              <a:gd name="connsiteY7" fmla="*/ 6407496 h 6407496"/>
              <a:gd name="connsiteX8" fmla="*/ 101255 w 7240513"/>
              <a:gd name="connsiteY8" fmla="*/ 4666201 h 6407496"/>
              <a:gd name="connsiteX9" fmla="*/ 0 w 7240513"/>
              <a:gd name="connsiteY9" fmla="*/ 4506349 h 6407496"/>
              <a:gd name="connsiteX10" fmla="*/ 34926 w 7240513"/>
              <a:gd name="connsiteY10" fmla="*/ 4506350 h 6407496"/>
              <a:gd name="connsiteX11" fmla="*/ 34926 w 7240513"/>
              <a:gd name="connsiteY11" fmla="*/ 2521489 h 6407496"/>
              <a:gd name="connsiteX12" fmla="*/ 19537 w 7240513"/>
              <a:gd name="connsiteY12" fmla="*/ 381401 h 6407496"/>
              <a:gd name="connsiteX0" fmla="*/ 19537 w 7252946"/>
              <a:gd name="connsiteY0" fmla="*/ 381401 h 6407496"/>
              <a:gd name="connsiteX1" fmla="*/ 3090933 w 7252946"/>
              <a:gd name="connsiteY1" fmla="*/ 381401 h 6407496"/>
              <a:gd name="connsiteX2" fmla="*/ 3323489 w 7252946"/>
              <a:gd name="connsiteY2" fmla="*/ 302041 h 6407496"/>
              <a:gd name="connsiteX3" fmla="*/ 3508145 w 7252946"/>
              <a:gd name="connsiteY3" fmla="*/ 333861 h 6407496"/>
              <a:gd name="connsiteX4" fmla="*/ 4154373 w 7252946"/>
              <a:gd name="connsiteY4" fmla="*/ 334665 h 6407496"/>
              <a:gd name="connsiteX5" fmla="*/ 6636354 w 7252946"/>
              <a:gd name="connsiteY5" fmla="*/ 270296 h 6407496"/>
              <a:gd name="connsiteX6" fmla="*/ 7239484 w 7252946"/>
              <a:gd name="connsiteY6" fmla="*/ 2458000 h 6407496"/>
              <a:gd name="connsiteX7" fmla="*/ 3337140 w 7252946"/>
              <a:gd name="connsiteY7" fmla="*/ 6407496 h 6407496"/>
              <a:gd name="connsiteX8" fmla="*/ 101255 w 7252946"/>
              <a:gd name="connsiteY8" fmla="*/ 4666201 h 6407496"/>
              <a:gd name="connsiteX9" fmla="*/ 0 w 7252946"/>
              <a:gd name="connsiteY9" fmla="*/ 4506349 h 6407496"/>
              <a:gd name="connsiteX10" fmla="*/ 34926 w 7252946"/>
              <a:gd name="connsiteY10" fmla="*/ 4506350 h 6407496"/>
              <a:gd name="connsiteX11" fmla="*/ 34926 w 7252946"/>
              <a:gd name="connsiteY11" fmla="*/ 2521489 h 6407496"/>
              <a:gd name="connsiteX12" fmla="*/ 19537 w 7252946"/>
              <a:gd name="connsiteY12" fmla="*/ 381401 h 6407496"/>
              <a:gd name="connsiteX0" fmla="*/ 19537 w 7239639"/>
              <a:gd name="connsiteY0" fmla="*/ 381401 h 6407496"/>
              <a:gd name="connsiteX1" fmla="*/ 3090933 w 7239639"/>
              <a:gd name="connsiteY1" fmla="*/ 381401 h 6407496"/>
              <a:gd name="connsiteX2" fmla="*/ 3323489 w 7239639"/>
              <a:gd name="connsiteY2" fmla="*/ 302041 h 6407496"/>
              <a:gd name="connsiteX3" fmla="*/ 3508145 w 7239639"/>
              <a:gd name="connsiteY3" fmla="*/ 333861 h 6407496"/>
              <a:gd name="connsiteX4" fmla="*/ 4154373 w 7239639"/>
              <a:gd name="connsiteY4" fmla="*/ 334665 h 6407496"/>
              <a:gd name="connsiteX5" fmla="*/ 6636354 w 7239639"/>
              <a:gd name="connsiteY5" fmla="*/ 270296 h 6407496"/>
              <a:gd name="connsiteX6" fmla="*/ 7239484 w 7239639"/>
              <a:gd name="connsiteY6" fmla="*/ 2458000 h 6407496"/>
              <a:gd name="connsiteX7" fmla="*/ 3337140 w 7239639"/>
              <a:gd name="connsiteY7" fmla="*/ 6407496 h 6407496"/>
              <a:gd name="connsiteX8" fmla="*/ 101255 w 7239639"/>
              <a:gd name="connsiteY8" fmla="*/ 4666201 h 6407496"/>
              <a:gd name="connsiteX9" fmla="*/ 0 w 7239639"/>
              <a:gd name="connsiteY9" fmla="*/ 4506349 h 6407496"/>
              <a:gd name="connsiteX10" fmla="*/ 34926 w 7239639"/>
              <a:gd name="connsiteY10" fmla="*/ 4506350 h 6407496"/>
              <a:gd name="connsiteX11" fmla="*/ 34926 w 7239639"/>
              <a:gd name="connsiteY11" fmla="*/ 2521489 h 6407496"/>
              <a:gd name="connsiteX12" fmla="*/ 19537 w 7239639"/>
              <a:gd name="connsiteY12" fmla="*/ 381401 h 6407496"/>
              <a:gd name="connsiteX0" fmla="*/ 19537 w 7239639"/>
              <a:gd name="connsiteY0" fmla="*/ 381401 h 6407496"/>
              <a:gd name="connsiteX1" fmla="*/ 3090933 w 7239639"/>
              <a:gd name="connsiteY1" fmla="*/ 381401 h 6407496"/>
              <a:gd name="connsiteX2" fmla="*/ 3323489 w 7239639"/>
              <a:gd name="connsiteY2" fmla="*/ 302041 h 6407496"/>
              <a:gd name="connsiteX3" fmla="*/ 3508145 w 7239639"/>
              <a:gd name="connsiteY3" fmla="*/ 333861 h 6407496"/>
              <a:gd name="connsiteX4" fmla="*/ 4154373 w 7239639"/>
              <a:gd name="connsiteY4" fmla="*/ 334665 h 6407496"/>
              <a:gd name="connsiteX5" fmla="*/ 6636354 w 7239639"/>
              <a:gd name="connsiteY5" fmla="*/ 270296 h 6407496"/>
              <a:gd name="connsiteX6" fmla="*/ 7239484 w 7239639"/>
              <a:gd name="connsiteY6" fmla="*/ 2458000 h 6407496"/>
              <a:gd name="connsiteX7" fmla="*/ 3337140 w 7239639"/>
              <a:gd name="connsiteY7" fmla="*/ 6407496 h 6407496"/>
              <a:gd name="connsiteX8" fmla="*/ 101255 w 7239639"/>
              <a:gd name="connsiteY8" fmla="*/ 4666201 h 6407496"/>
              <a:gd name="connsiteX9" fmla="*/ 0 w 7239639"/>
              <a:gd name="connsiteY9" fmla="*/ 4506349 h 6407496"/>
              <a:gd name="connsiteX10" fmla="*/ 34926 w 7239639"/>
              <a:gd name="connsiteY10" fmla="*/ 4506350 h 6407496"/>
              <a:gd name="connsiteX11" fmla="*/ 34926 w 7239639"/>
              <a:gd name="connsiteY11" fmla="*/ 2521489 h 6407496"/>
              <a:gd name="connsiteX12" fmla="*/ 19537 w 7239639"/>
              <a:gd name="connsiteY12" fmla="*/ 381401 h 6407496"/>
              <a:gd name="connsiteX0" fmla="*/ 19537 w 7239639"/>
              <a:gd name="connsiteY0" fmla="*/ 111105 h 6137200"/>
              <a:gd name="connsiteX1" fmla="*/ 3090933 w 7239639"/>
              <a:gd name="connsiteY1" fmla="*/ 111105 h 6137200"/>
              <a:gd name="connsiteX2" fmla="*/ 3323489 w 7239639"/>
              <a:gd name="connsiteY2" fmla="*/ 31745 h 6137200"/>
              <a:gd name="connsiteX3" fmla="*/ 3508145 w 7239639"/>
              <a:gd name="connsiteY3" fmla="*/ 63565 h 6137200"/>
              <a:gd name="connsiteX4" fmla="*/ 4154373 w 7239639"/>
              <a:gd name="connsiteY4" fmla="*/ 64369 h 6137200"/>
              <a:gd name="connsiteX5" fmla="*/ 6636354 w 7239639"/>
              <a:gd name="connsiteY5" fmla="*/ 0 h 6137200"/>
              <a:gd name="connsiteX6" fmla="*/ 7239484 w 7239639"/>
              <a:gd name="connsiteY6" fmla="*/ 2187704 h 6137200"/>
              <a:gd name="connsiteX7" fmla="*/ 3337140 w 7239639"/>
              <a:gd name="connsiteY7" fmla="*/ 6137200 h 6137200"/>
              <a:gd name="connsiteX8" fmla="*/ 101255 w 7239639"/>
              <a:gd name="connsiteY8" fmla="*/ 4395905 h 6137200"/>
              <a:gd name="connsiteX9" fmla="*/ 0 w 7239639"/>
              <a:gd name="connsiteY9" fmla="*/ 4236053 h 6137200"/>
              <a:gd name="connsiteX10" fmla="*/ 34926 w 7239639"/>
              <a:gd name="connsiteY10" fmla="*/ 4236054 h 6137200"/>
              <a:gd name="connsiteX11" fmla="*/ 34926 w 7239639"/>
              <a:gd name="connsiteY11" fmla="*/ 2251193 h 6137200"/>
              <a:gd name="connsiteX12" fmla="*/ 19537 w 7239639"/>
              <a:gd name="connsiteY12" fmla="*/ 111105 h 6137200"/>
              <a:gd name="connsiteX0" fmla="*/ 19537 w 7239639"/>
              <a:gd name="connsiteY0" fmla="*/ 111105 h 6137200"/>
              <a:gd name="connsiteX1" fmla="*/ 13344 w 7239639"/>
              <a:gd name="connsiteY1" fmla="*/ 79361 h 6137200"/>
              <a:gd name="connsiteX2" fmla="*/ 3323489 w 7239639"/>
              <a:gd name="connsiteY2" fmla="*/ 31745 h 6137200"/>
              <a:gd name="connsiteX3" fmla="*/ 3508145 w 7239639"/>
              <a:gd name="connsiteY3" fmla="*/ 63565 h 6137200"/>
              <a:gd name="connsiteX4" fmla="*/ 4154373 w 7239639"/>
              <a:gd name="connsiteY4" fmla="*/ 64369 h 6137200"/>
              <a:gd name="connsiteX5" fmla="*/ 6636354 w 7239639"/>
              <a:gd name="connsiteY5" fmla="*/ 0 h 6137200"/>
              <a:gd name="connsiteX6" fmla="*/ 7239484 w 7239639"/>
              <a:gd name="connsiteY6" fmla="*/ 2187704 h 6137200"/>
              <a:gd name="connsiteX7" fmla="*/ 3337140 w 7239639"/>
              <a:gd name="connsiteY7" fmla="*/ 6137200 h 6137200"/>
              <a:gd name="connsiteX8" fmla="*/ 101255 w 7239639"/>
              <a:gd name="connsiteY8" fmla="*/ 4395905 h 6137200"/>
              <a:gd name="connsiteX9" fmla="*/ 0 w 7239639"/>
              <a:gd name="connsiteY9" fmla="*/ 4236053 h 6137200"/>
              <a:gd name="connsiteX10" fmla="*/ 34926 w 7239639"/>
              <a:gd name="connsiteY10" fmla="*/ 4236054 h 6137200"/>
              <a:gd name="connsiteX11" fmla="*/ 34926 w 7239639"/>
              <a:gd name="connsiteY11" fmla="*/ 2251193 h 6137200"/>
              <a:gd name="connsiteX12" fmla="*/ 19537 w 7239639"/>
              <a:gd name="connsiteY12" fmla="*/ 111105 h 6137200"/>
              <a:gd name="connsiteX0" fmla="*/ 19537 w 7239639"/>
              <a:gd name="connsiteY0" fmla="*/ 111105 h 6137200"/>
              <a:gd name="connsiteX1" fmla="*/ 13344 w 7239639"/>
              <a:gd name="connsiteY1" fmla="*/ 79361 h 6137200"/>
              <a:gd name="connsiteX2" fmla="*/ 76632 w 7239639"/>
              <a:gd name="connsiteY2" fmla="*/ 47617 h 6137200"/>
              <a:gd name="connsiteX3" fmla="*/ 3508145 w 7239639"/>
              <a:gd name="connsiteY3" fmla="*/ 63565 h 6137200"/>
              <a:gd name="connsiteX4" fmla="*/ 4154373 w 7239639"/>
              <a:gd name="connsiteY4" fmla="*/ 64369 h 6137200"/>
              <a:gd name="connsiteX5" fmla="*/ 6636354 w 7239639"/>
              <a:gd name="connsiteY5" fmla="*/ 0 h 6137200"/>
              <a:gd name="connsiteX6" fmla="*/ 7239484 w 7239639"/>
              <a:gd name="connsiteY6" fmla="*/ 2187704 h 6137200"/>
              <a:gd name="connsiteX7" fmla="*/ 3337140 w 7239639"/>
              <a:gd name="connsiteY7" fmla="*/ 6137200 h 6137200"/>
              <a:gd name="connsiteX8" fmla="*/ 101255 w 7239639"/>
              <a:gd name="connsiteY8" fmla="*/ 4395905 h 6137200"/>
              <a:gd name="connsiteX9" fmla="*/ 0 w 7239639"/>
              <a:gd name="connsiteY9" fmla="*/ 4236053 h 6137200"/>
              <a:gd name="connsiteX10" fmla="*/ 34926 w 7239639"/>
              <a:gd name="connsiteY10" fmla="*/ 4236054 h 6137200"/>
              <a:gd name="connsiteX11" fmla="*/ 34926 w 7239639"/>
              <a:gd name="connsiteY11" fmla="*/ 2251193 h 6137200"/>
              <a:gd name="connsiteX12" fmla="*/ 19537 w 7239639"/>
              <a:gd name="connsiteY12" fmla="*/ 111105 h 6137200"/>
              <a:gd name="connsiteX0" fmla="*/ 19537 w 7239639"/>
              <a:gd name="connsiteY0" fmla="*/ 111105 h 6137200"/>
              <a:gd name="connsiteX1" fmla="*/ 13344 w 7239639"/>
              <a:gd name="connsiteY1" fmla="*/ 79361 h 6137200"/>
              <a:gd name="connsiteX2" fmla="*/ 76632 w 7239639"/>
              <a:gd name="connsiteY2" fmla="*/ 47617 h 6137200"/>
              <a:gd name="connsiteX3" fmla="*/ 76633 w 7239639"/>
              <a:gd name="connsiteY3" fmla="*/ 31820 h 6137200"/>
              <a:gd name="connsiteX4" fmla="*/ 4154373 w 7239639"/>
              <a:gd name="connsiteY4" fmla="*/ 64369 h 6137200"/>
              <a:gd name="connsiteX5" fmla="*/ 6636354 w 7239639"/>
              <a:gd name="connsiteY5" fmla="*/ 0 h 6137200"/>
              <a:gd name="connsiteX6" fmla="*/ 7239484 w 7239639"/>
              <a:gd name="connsiteY6" fmla="*/ 2187704 h 6137200"/>
              <a:gd name="connsiteX7" fmla="*/ 3337140 w 7239639"/>
              <a:gd name="connsiteY7" fmla="*/ 6137200 h 6137200"/>
              <a:gd name="connsiteX8" fmla="*/ 101255 w 7239639"/>
              <a:gd name="connsiteY8" fmla="*/ 4395905 h 6137200"/>
              <a:gd name="connsiteX9" fmla="*/ 0 w 7239639"/>
              <a:gd name="connsiteY9" fmla="*/ 4236053 h 6137200"/>
              <a:gd name="connsiteX10" fmla="*/ 34926 w 7239639"/>
              <a:gd name="connsiteY10" fmla="*/ 4236054 h 6137200"/>
              <a:gd name="connsiteX11" fmla="*/ 34926 w 7239639"/>
              <a:gd name="connsiteY11" fmla="*/ 2251193 h 6137200"/>
              <a:gd name="connsiteX12" fmla="*/ 19537 w 7239639"/>
              <a:gd name="connsiteY12" fmla="*/ 111105 h 6137200"/>
              <a:gd name="connsiteX0" fmla="*/ 19537 w 7239639"/>
              <a:gd name="connsiteY0" fmla="*/ 111105 h 6137200"/>
              <a:gd name="connsiteX1" fmla="*/ 13344 w 7239639"/>
              <a:gd name="connsiteY1" fmla="*/ 79361 h 6137200"/>
              <a:gd name="connsiteX2" fmla="*/ 76632 w 7239639"/>
              <a:gd name="connsiteY2" fmla="*/ 47617 h 6137200"/>
              <a:gd name="connsiteX3" fmla="*/ 76633 w 7239639"/>
              <a:gd name="connsiteY3" fmla="*/ 31820 h 6137200"/>
              <a:gd name="connsiteX4" fmla="*/ 15016 w 7239639"/>
              <a:gd name="connsiteY4" fmla="*/ 48497 h 6137200"/>
              <a:gd name="connsiteX5" fmla="*/ 6636354 w 7239639"/>
              <a:gd name="connsiteY5" fmla="*/ 0 h 6137200"/>
              <a:gd name="connsiteX6" fmla="*/ 7239484 w 7239639"/>
              <a:gd name="connsiteY6" fmla="*/ 2187704 h 6137200"/>
              <a:gd name="connsiteX7" fmla="*/ 3337140 w 7239639"/>
              <a:gd name="connsiteY7" fmla="*/ 6137200 h 6137200"/>
              <a:gd name="connsiteX8" fmla="*/ 101255 w 7239639"/>
              <a:gd name="connsiteY8" fmla="*/ 4395905 h 6137200"/>
              <a:gd name="connsiteX9" fmla="*/ 0 w 7239639"/>
              <a:gd name="connsiteY9" fmla="*/ 4236053 h 6137200"/>
              <a:gd name="connsiteX10" fmla="*/ 34926 w 7239639"/>
              <a:gd name="connsiteY10" fmla="*/ 4236054 h 6137200"/>
              <a:gd name="connsiteX11" fmla="*/ 34926 w 7239639"/>
              <a:gd name="connsiteY11" fmla="*/ 2251193 h 6137200"/>
              <a:gd name="connsiteX12" fmla="*/ 19537 w 7239639"/>
              <a:gd name="connsiteY12" fmla="*/ 111105 h 6137200"/>
              <a:gd name="connsiteX0" fmla="*/ 19537 w 7239639"/>
              <a:gd name="connsiteY0" fmla="*/ 115892 h 6141987"/>
              <a:gd name="connsiteX1" fmla="*/ 13344 w 7239639"/>
              <a:gd name="connsiteY1" fmla="*/ 84148 h 6141987"/>
              <a:gd name="connsiteX2" fmla="*/ 76632 w 7239639"/>
              <a:gd name="connsiteY2" fmla="*/ 52404 h 6141987"/>
              <a:gd name="connsiteX3" fmla="*/ 771 w 7239639"/>
              <a:gd name="connsiteY3" fmla="*/ 0 h 6141987"/>
              <a:gd name="connsiteX4" fmla="*/ 15016 w 7239639"/>
              <a:gd name="connsiteY4" fmla="*/ 53284 h 6141987"/>
              <a:gd name="connsiteX5" fmla="*/ 6636354 w 7239639"/>
              <a:gd name="connsiteY5" fmla="*/ 4787 h 6141987"/>
              <a:gd name="connsiteX6" fmla="*/ 7239484 w 7239639"/>
              <a:gd name="connsiteY6" fmla="*/ 2192491 h 6141987"/>
              <a:gd name="connsiteX7" fmla="*/ 3337140 w 7239639"/>
              <a:gd name="connsiteY7" fmla="*/ 6141987 h 6141987"/>
              <a:gd name="connsiteX8" fmla="*/ 101255 w 7239639"/>
              <a:gd name="connsiteY8" fmla="*/ 4400692 h 6141987"/>
              <a:gd name="connsiteX9" fmla="*/ 0 w 7239639"/>
              <a:gd name="connsiteY9" fmla="*/ 4240840 h 6141987"/>
              <a:gd name="connsiteX10" fmla="*/ 34926 w 7239639"/>
              <a:gd name="connsiteY10" fmla="*/ 4240841 h 6141987"/>
              <a:gd name="connsiteX11" fmla="*/ 34926 w 7239639"/>
              <a:gd name="connsiteY11" fmla="*/ 2255980 h 6141987"/>
              <a:gd name="connsiteX12" fmla="*/ 19537 w 7239639"/>
              <a:gd name="connsiteY12" fmla="*/ 115892 h 6141987"/>
              <a:gd name="connsiteX0" fmla="*/ 19537 w 7239639"/>
              <a:gd name="connsiteY0" fmla="*/ 132176 h 6158271"/>
              <a:gd name="connsiteX1" fmla="*/ 13344 w 7239639"/>
              <a:gd name="connsiteY1" fmla="*/ 100432 h 6158271"/>
              <a:gd name="connsiteX2" fmla="*/ 127206 w 7239639"/>
              <a:gd name="connsiteY2" fmla="*/ 705 h 6158271"/>
              <a:gd name="connsiteX3" fmla="*/ 771 w 7239639"/>
              <a:gd name="connsiteY3" fmla="*/ 16284 h 6158271"/>
              <a:gd name="connsiteX4" fmla="*/ 15016 w 7239639"/>
              <a:gd name="connsiteY4" fmla="*/ 69568 h 6158271"/>
              <a:gd name="connsiteX5" fmla="*/ 6636354 w 7239639"/>
              <a:gd name="connsiteY5" fmla="*/ 21071 h 6158271"/>
              <a:gd name="connsiteX6" fmla="*/ 7239484 w 7239639"/>
              <a:gd name="connsiteY6" fmla="*/ 2208775 h 6158271"/>
              <a:gd name="connsiteX7" fmla="*/ 3337140 w 7239639"/>
              <a:gd name="connsiteY7" fmla="*/ 6158271 h 6158271"/>
              <a:gd name="connsiteX8" fmla="*/ 101255 w 7239639"/>
              <a:gd name="connsiteY8" fmla="*/ 4416976 h 6158271"/>
              <a:gd name="connsiteX9" fmla="*/ 0 w 7239639"/>
              <a:gd name="connsiteY9" fmla="*/ 4257124 h 6158271"/>
              <a:gd name="connsiteX10" fmla="*/ 34926 w 7239639"/>
              <a:gd name="connsiteY10" fmla="*/ 4257125 h 6158271"/>
              <a:gd name="connsiteX11" fmla="*/ 34926 w 7239639"/>
              <a:gd name="connsiteY11" fmla="*/ 2272264 h 6158271"/>
              <a:gd name="connsiteX12" fmla="*/ 19537 w 7239639"/>
              <a:gd name="connsiteY12" fmla="*/ 132176 h 6158271"/>
              <a:gd name="connsiteX0" fmla="*/ 19537 w 7239639"/>
              <a:gd name="connsiteY0" fmla="*/ 132176 h 6158271"/>
              <a:gd name="connsiteX1" fmla="*/ 13344 w 7239639"/>
              <a:gd name="connsiteY1" fmla="*/ 100432 h 6158271"/>
              <a:gd name="connsiteX2" fmla="*/ 127206 w 7239639"/>
              <a:gd name="connsiteY2" fmla="*/ 705 h 6158271"/>
              <a:gd name="connsiteX3" fmla="*/ 771 w 7239639"/>
              <a:gd name="connsiteY3" fmla="*/ 16284 h 6158271"/>
              <a:gd name="connsiteX4" fmla="*/ 15016 w 7239639"/>
              <a:gd name="connsiteY4" fmla="*/ 69568 h 6158271"/>
              <a:gd name="connsiteX5" fmla="*/ 6636354 w 7239639"/>
              <a:gd name="connsiteY5" fmla="*/ 21071 h 6158271"/>
              <a:gd name="connsiteX6" fmla="*/ 7239484 w 7239639"/>
              <a:gd name="connsiteY6" fmla="*/ 2208775 h 6158271"/>
              <a:gd name="connsiteX7" fmla="*/ 3337140 w 7239639"/>
              <a:gd name="connsiteY7" fmla="*/ 6158271 h 6158271"/>
              <a:gd name="connsiteX8" fmla="*/ 101255 w 7239639"/>
              <a:gd name="connsiteY8" fmla="*/ 4416976 h 6158271"/>
              <a:gd name="connsiteX9" fmla="*/ 0 w 7239639"/>
              <a:gd name="connsiteY9" fmla="*/ 4257124 h 6158271"/>
              <a:gd name="connsiteX10" fmla="*/ 34926 w 7239639"/>
              <a:gd name="connsiteY10" fmla="*/ 4257125 h 6158271"/>
              <a:gd name="connsiteX11" fmla="*/ 4582 w 7239639"/>
              <a:gd name="connsiteY11" fmla="*/ 2261805 h 6158271"/>
              <a:gd name="connsiteX12" fmla="*/ 19537 w 7239639"/>
              <a:gd name="connsiteY12" fmla="*/ 132176 h 6158271"/>
              <a:gd name="connsiteX0" fmla="*/ 19537 w 7239639"/>
              <a:gd name="connsiteY0" fmla="*/ 132176 h 6158271"/>
              <a:gd name="connsiteX1" fmla="*/ 13344 w 7239639"/>
              <a:gd name="connsiteY1" fmla="*/ 100432 h 6158271"/>
              <a:gd name="connsiteX2" fmla="*/ 127206 w 7239639"/>
              <a:gd name="connsiteY2" fmla="*/ 705 h 6158271"/>
              <a:gd name="connsiteX3" fmla="*/ 771 w 7239639"/>
              <a:gd name="connsiteY3" fmla="*/ 16284 h 6158271"/>
              <a:gd name="connsiteX4" fmla="*/ 15016 w 7239639"/>
              <a:gd name="connsiteY4" fmla="*/ 69568 h 6158271"/>
              <a:gd name="connsiteX5" fmla="*/ 6636354 w 7239639"/>
              <a:gd name="connsiteY5" fmla="*/ 21071 h 6158271"/>
              <a:gd name="connsiteX6" fmla="*/ 7239484 w 7239639"/>
              <a:gd name="connsiteY6" fmla="*/ 2208775 h 6158271"/>
              <a:gd name="connsiteX7" fmla="*/ 3337140 w 7239639"/>
              <a:gd name="connsiteY7" fmla="*/ 6158271 h 6158271"/>
              <a:gd name="connsiteX8" fmla="*/ 101255 w 7239639"/>
              <a:gd name="connsiteY8" fmla="*/ 4416976 h 6158271"/>
              <a:gd name="connsiteX9" fmla="*/ 0 w 7239639"/>
              <a:gd name="connsiteY9" fmla="*/ 4257124 h 6158271"/>
              <a:gd name="connsiteX10" fmla="*/ 34926 w 7239639"/>
              <a:gd name="connsiteY10" fmla="*/ 4257125 h 6158271"/>
              <a:gd name="connsiteX11" fmla="*/ 4582 w 7239639"/>
              <a:gd name="connsiteY11" fmla="*/ 2261805 h 6158271"/>
              <a:gd name="connsiteX12" fmla="*/ 19537 w 7239639"/>
              <a:gd name="connsiteY12" fmla="*/ 132176 h 6158271"/>
              <a:gd name="connsiteX0" fmla="*/ 14480 w 7239639"/>
              <a:gd name="connsiteY0" fmla="*/ 498243 h 6158271"/>
              <a:gd name="connsiteX1" fmla="*/ 13344 w 7239639"/>
              <a:gd name="connsiteY1" fmla="*/ 100432 h 6158271"/>
              <a:gd name="connsiteX2" fmla="*/ 127206 w 7239639"/>
              <a:gd name="connsiteY2" fmla="*/ 705 h 6158271"/>
              <a:gd name="connsiteX3" fmla="*/ 771 w 7239639"/>
              <a:gd name="connsiteY3" fmla="*/ 16284 h 6158271"/>
              <a:gd name="connsiteX4" fmla="*/ 15016 w 7239639"/>
              <a:gd name="connsiteY4" fmla="*/ 69568 h 6158271"/>
              <a:gd name="connsiteX5" fmla="*/ 6636354 w 7239639"/>
              <a:gd name="connsiteY5" fmla="*/ 21071 h 6158271"/>
              <a:gd name="connsiteX6" fmla="*/ 7239484 w 7239639"/>
              <a:gd name="connsiteY6" fmla="*/ 2208775 h 6158271"/>
              <a:gd name="connsiteX7" fmla="*/ 3337140 w 7239639"/>
              <a:gd name="connsiteY7" fmla="*/ 6158271 h 6158271"/>
              <a:gd name="connsiteX8" fmla="*/ 101255 w 7239639"/>
              <a:gd name="connsiteY8" fmla="*/ 4416976 h 6158271"/>
              <a:gd name="connsiteX9" fmla="*/ 0 w 7239639"/>
              <a:gd name="connsiteY9" fmla="*/ 4257124 h 6158271"/>
              <a:gd name="connsiteX10" fmla="*/ 34926 w 7239639"/>
              <a:gd name="connsiteY10" fmla="*/ 4257125 h 6158271"/>
              <a:gd name="connsiteX11" fmla="*/ 4582 w 7239639"/>
              <a:gd name="connsiteY11" fmla="*/ 2261805 h 6158271"/>
              <a:gd name="connsiteX12" fmla="*/ 14480 w 7239639"/>
              <a:gd name="connsiteY12" fmla="*/ 498243 h 6158271"/>
              <a:gd name="connsiteX0" fmla="*/ 183206 w 7408365"/>
              <a:gd name="connsiteY0" fmla="*/ 591304 h 6251332"/>
              <a:gd name="connsiteX1" fmla="*/ 0 w 7408365"/>
              <a:gd name="connsiteY1" fmla="*/ 0 h 6251332"/>
              <a:gd name="connsiteX2" fmla="*/ 295932 w 7408365"/>
              <a:gd name="connsiteY2" fmla="*/ 93766 h 6251332"/>
              <a:gd name="connsiteX3" fmla="*/ 169497 w 7408365"/>
              <a:gd name="connsiteY3" fmla="*/ 109345 h 6251332"/>
              <a:gd name="connsiteX4" fmla="*/ 183742 w 7408365"/>
              <a:gd name="connsiteY4" fmla="*/ 162629 h 6251332"/>
              <a:gd name="connsiteX5" fmla="*/ 6805080 w 7408365"/>
              <a:gd name="connsiteY5" fmla="*/ 114132 h 6251332"/>
              <a:gd name="connsiteX6" fmla="*/ 7408210 w 7408365"/>
              <a:gd name="connsiteY6" fmla="*/ 2301836 h 6251332"/>
              <a:gd name="connsiteX7" fmla="*/ 3505866 w 7408365"/>
              <a:gd name="connsiteY7" fmla="*/ 6251332 h 6251332"/>
              <a:gd name="connsiteX8" fmla="*/ 269981 w 7408365"/>
              <a:gd name="connsiteY8" fmla="*/ 4510037 h 6251332"/>
              <a:gd name="connsiteX9" fmla="*/ 168726 w 7408365"/>
              <a:gd name="connsiteY9" fmla="*/ 4350185 h 6251332"/>
              <a:gd name="connsiteX10" fmla="*/ 203652 w 7408365"/>
              <a:gd name="connsiteY10" fmla="*/ 4350186 h 6251332"/>
              <a:gd name="connsiteX11" fmla="*/ 173308 w 7408365"/>
              <a:gd name="connsiteY11" fmla="*/ 2354866 h 6251332"/>
              <a:gd name="connsiteX12" fmla="*/ 183206 w 7408365"/>
              <a:gd name="connsiteY12" fmla="*/ 591304 h 6251332"/>
              <a:gd name="connsiteX0" fmla="*/ 183206 w 7408365"/>
              <a:gd name="connsiteY0" fmla="*/ 591304 h 6251332"/>
              <a:gd name="connsiteX1" fmla="*/ 0 w 7408365"/>
              <a:gd name="connsiteY1" fmla="*/ 0 h 6251332"/>
              <a:gd name="connsiteX2" fmla="*/ 295932 w 7408365"/>
              <a:gd name="connsiteY2" fmla="*/ 93766 h 6251332"/>
              <a:gd name="connsiteX3" fmla="*/ 169497 w 7408365"/>
              <a:gd name="connsiteY3" fmla="*/ 109345 h 6251332"/>
              <a:gd name="connsiteX4" fmla="*/ 537765 w 7408365"/>
              <a:gd name="connsiteY4" fmla="*/ 115564 h 6251332"/>
              <a:gd name="connsiteX5" fmla="*/ 6805080 w 7408365"/>
              <a:gd name="connsiteY5" fmla="*/ 114132 h 6251332"/>
              <a:gd name="connsiteX6" fmla="*/ 7408210 w 7408365"/>
              <a:gd name="connsiteY6" fmla="*/ 2301836 h 6251332"/>
              <a:gd name="connsiteX7" fmla="*/ 3505866 w 7408365"/>
              <a:gd name="connsiteY7" fmla="*/ 6251332 h 6251332"/>
              <a:gd name="connsiteX8" fmla="*/ 269981 w 7408365"/>
              <a:gd name="connsiteY8" fmla="*/ 4510037 h 6251332"/>
              <a:gd name="connsiteX9" fmla="*/ 168726 w 7408365"/>
              <a:gd name="connsiteY9" fmla="*/ 4350185 h 6251332"/>
              <a:gd name="connsiteX10" fmla="*/ 203652 w 7408365"/>
              <a:gd name="connsiteY10" fmla="*/ 4350186 h 6251332"/>
              <a:gd name="connsiteX11" fmla="*/ 173308 w 7408365"/>
              <a:gd name="connsiteY11" fmla="*/ 2354866 h 6251332"/>
              <a:gd name="connsiteX12" fmla="*/ 183206 w 7408365"/>
              <a:gd name="connsiteY12" fmla="*/ 591304 h 6251332"/>
              <a:gd name="connsiteX0" fmla="*/ 183206 w 7408365"/>
              <a:gd name="connsiteY0" fmla="*/ 591304 h 6251332"/>
              <a:gd name="connsiteX1" fmla="*/ 0 w 7408365"/>
              <a:gd name="connsiteY1" fmla="*/ 0 h 6251332"/>
              <a:gd name="connsiteX2" fmla="*/ 295932 w 7408365"/>
              <a:gd name="connsiteY2" fmla="*/ 93766 h 6251332"/>
              <a:gd name="connsiteX3" fmla="*/ 361681 w 7408365"/>
              <a:gd name="connsiteY3" fmla="*/ 114574 h 6251332"/>
              <a:gd name="connsiteX4" fmla="*/ 537765 w 7408365"/>
              <a:gd name="connsiteY4" fmla="*/ 115564 h 6251332"/>
              <a:gd name="connsiteX5" fmla="*/ 6805080 w 7408365"/>
              <a:gd name="connsiteY5" fmla="*/ 114132 h 6251332"/>
              <a:gd name="connsiteX6" fmla="*/ 7408210 w 7408365"/>
              <a:gd name="connsiteY6" fmla="*/ 2301836 h 6251332"/>
              <a:gd name="connsiteX7" fmla="*/ 3505866 w 7408365"/>
              <a:gd name="connsiteY7" fmla="*/ 6251332 h 6251332"/>
              <a:gd name="connsiteX8" fmla="*/ 269981 w 7408365"/>
              <a:gd name="connsiteY8" fmla="*/ 4510037 h 6251332"/>
              <a:gd name="connsiteX9" fmla="*/ 168726 w 7408365"/>
              <a:gd name="connsiteY9" fmla="*/ 4350185 h 6251332"/>
              <a:gd name="connsiteX10" fmla="*/ 203652 w 7408365"/>
              <a:gd name="connsiteY10" fmla="*/ 4350186 h 6251332"/>
              <a:gd name="connsiteX11" fmla="*/ 173308 w 7408365"/>
              <a:gd name="connsiteY11" fmla="*/ 2354866 h 6251332"/>
              <a:gd name="connsiteX12" fmla="*/ 183206 w 7408365"/>
              <a:gd name="connsiteY12" fmla="*/ 591304 h 6251332"/>
              <a:gd name="connsiteX0" fmla="*/ 14480 w 7239639"/>
              <a:gd name="connsiteY0" fmla="*/ 498137 h 6158165"/>
              <a:gd name="connsiteX1" fmla="*/ 3228 w 7239639"/>
              <a:gd name="connsiteY1" fmla="*/ 37571 h 6158165"/>
              <a:gd name="connsiteX2" fmla="*/ 127206 w 7239639"/>
              <a:gd name="connsiteY2" fmla="*/ 599 h 6158165"/>
              <a:gd name="connsiteX3" fmla="*/ 192955 w 7239639"/>
              <a:gd name="connsiteY3" fmla="*/ 21407 h 6158165"/>
              <a:gd name="connsiteX4" fmla="*/ 369039 w 7239639"/>
              <a:gd name="connsiteY4" fmla="*/ 22397 h 6158165"/>
              <a:gd name="connsiteX5" fmla="*/ 6636354 w 7239639"/>
              <a:gd name="connsiteY5" fmla="*/ 20965 h 6158165"/>
              <a:gd name="connsiteX6" fmla="*/ 7239484 w 7239639"/>
              <a:gd name="connsiteY6" fmla="*/ 2208669 h 6158165"/>
              <a:gd name="connsiteX7" fmla="*/ 3337140 w 7239639"/>
              <a:gd name="connsiteY7" fmla="*/ 6158165 h 6158165"/>
              <a:gd name="connsiteX8" fmla="*/ 101255 w 7239639"/>
              <a:gd name="connsiteY8" fmla="*/ 4416870 h 6158165"/>
              <a:gd name="connsiteX9" fmla="*/ 0 w 7239639"/>
              <a:gd name="connsiteY9" fmla="*/ 4257018 h 6158165"/>
              <a:gd name="connsiteX10" fmla="*/ 34926 w 7239639"/>
              <a:gd name="connsiteY10" fmla="*/ 4257019 h 6158165"/>
              <a:gd name="connsiteX11" fmla="*/ 4582 w 7239639"/>
              <a:gd name="connsiteY11" fmla="*/ 2261699 h 6158165"/>
              <a:gd name="connsiteX12" fmla="*/ 14480 w 7239639"/>
              <a:gd name="connsiteY12" fmla="*/ 498137 h 6158165"/>
              <a:gd name="connsiteX0" fmla="*/ 14480 w 7239639"/>
              <a:gd name="connsiteY0" fmla="*/ 477171 h 6137199"/>
              <a:gd name="connsiteX1" fmla="*/ 3228 w 7239639"/>
              <a:gd name="connsiteY1" fmla="*/ 16605 h 6137199"/>
              <a:gd name="connsiteX2" fmla="*/ 132264 w 7239639"/>
              <a:gd name="connsiteY2" fmla="*/ 16240 h 6137199"/>
              <a:gd name="connsiteX3" fmla="*/ 192955 w 7239639"/>
              <a:gd name="connsiteY3" fmla="*/ 441 h 6137199"/>
              <a:gd name="connsiteX4" fmla="*/ 369039 w 7239639"/>
              <a:gd name="connsiteY4" fmla="*/ 1431 h 6137199"/>
              <a:gd name="connsiteX5" fmla="*/ 6636354 w 7239639"/>
              <a:gd name="connsiteY5" fmla="*/ -1 h 6137199"/>
              <a:gd name="connsiteX6" fmla="*/ 7239484 w 7239639"/>
              <a:gd name="connsiteY6" fmla="*/ 2187703 h 6137199"/>
              <a:gd name="connsiteX7" fmla="*/ 3337140 w 7239639"/>
              <a:gd name="connsiteY7" fmla="*/ 6137199 h 6137199"/>
              <a:gd name="connsiteX8" fmla="*/ 101255 w 7239639"/>
              <a:gd name="connsiteY8" fmla="*/ 4395904 h 6137199"/>
              <a:gd name="connsiteX9" fmla="*/ 0 w 7239639"/>
              <a:gd name="connsiteY9" fmla="*/ 4236052 h 6137199"/>
              <a:gd name="connsiteX10" fmla="*/ 34926 w 7239639"/>
              <a:gd name="connsiteY10" fmla="*/ 4236053 h 6137199"/>
              <a:gd name="connsiteX11" fmla="*/ 4582 w 7239639"/>
              <a:gd name="connsiteY11" fmla="*/ 2240733 h 6137199"/>
              <a:gd name="connsiteX12" fmla="*/ 14480 w 7239639"/>
              <a:gd name="connsiteY12" fmla="*/ 477171 h 6137199"/>
              <a:gd name="connsiteX0" fmla="*/ 14480 w 7239639"/>
              <a:gd name="connsiteY0" fmla="*/ 486714 h 6146742"/>
              <a:gd name="connsiteX1" fmla="*/ 8285 w 7239639"/>
              <a:gd name="connsiteY1" fmla="*/ 0 h 6146742"/>
              <a:gd name="connsiteX2" fmla="*/ 132264 w 7239639"/>
              <a:gd name="connsiteY2" fmla="*/ 25783 h 6146742"/>
              <a:gd name="connsiteX3" fmla="*/ 192955 w 7239639"/>
              <a:gd name="connsiteY3" fmla="*/ 9984 h 6146742"/>
              <a:gd name="connsiteX4" fmla="*/ 369039 w 7239639"/>
              <a:gd name="connsiteY4" fmla="*/ 10974 h 6146742"/>
              <a:gd name="connsiteX5" fmla="*/ 6636354 w 7239639"/>
              <a:gd name="connsiteY5" fmla="*/ 9542 h 6146742"/>
              <a:gd name="connsiteX6" fmla="*/ 7239484 w 7239639"/>
              <a:gd name="connsiteY6" fmla="*/ 2197246 h 6146742"/>
              <a:gd name="connsiteX7" fmla="*/ 3337140 w 7239639"/>
              <a:gd name="connsiteY7" fmla="*/ 6146742 h 6146742"/>
              <a:gd name="connsiteX8" fmla="*/ 101255 w 7239639"/>
              <a:gd name="connsiteY8" fmla="*/ 4405447 h 6146742"/>
              <a:gd name="connsiteX9" fmla="*/ 0 w 7239639"/>
              <a:gd name="connsiteY9" fmla="*/ 4245595 h 6146742"/>
              <a:gd name="connsiteX10" fmla="*/ 34926 w 7239639"/>
              <a:gd name="connsiteY10" fmla="*/ 4245596 h 6146742"/>
              <a:gd name="connsiteX11" fmla="*/ 4582 w 7239639"/>
              <a:gd name="connsiteY11" fmla="*/ 2250276 h 6146742"/>
              <a:gd name="connsiteX12" fmla="*/ 14480 w 7239639"/>
              <a:gd name="connsiteY12" fmla="*/ 486714 h 6146742"/>
              <a:gd name="connsiteX0" fmla="*/ 4365 w 7239639"/>
              <a:gd name="connsiteY0" fmla="*/ 533780 h 6146742"/>
              <a:gd name="connsiteX1" fmla="*/ 8285 w 7239639"/>
              <a:gd name="connsiteY1" fmla="*/ 0 h 6146742"/>
              <a:gd name="connsiteX2" fmla="*/ 132264 w 7239639"/>
              <a:gd name="connsiteY2" fmla="*/ 25783 h 6146742"/>
              <a:gd name="connsiteX3" fmla="*/ 192955 w 7239639"/>
              <a:gd name="connsiteY3" fmla="*/ 9984 h 6146742"/>
              <a:gd name="connsiteX4" fmla="*/ 369039 w 7239639"/>
              <a:gd name="connsiteY4" fmla="*/ 10974 h 6146742"/>
              <a:gd name="connsiteX5" fmla="*/ 6636354 w 7239639"/>
              <a:gd name="connsiteY5" fmla="*/ 9542 h 6146742"/>
              <a:gd name="connsiteX6" fmla="*/ 7239484 w 7239639"/>
              <a:gd name="connsiteY6" fmla="*/ 2197246 h 6146742"/>
              <a:gd name="connsiteX7" fmla="*/ 3337140 w 7239639"/>
              <a:gd name="connsiteY7" fmla="*/ 6146742 h 6146742"/>
              <a:gd name="connsiteX8" fmla="*/ 101255 w 7239639"/>
              <a:gd name="connsiteY8" fmla="*/ 4405447 h 6146742"/>
              <a:gd name="connsiteX9" fmla="*/ 0 w 7239639"/>
              <a:gd name="connsiteY9" fmla="*/ 4245595 h 6146742"/>
              <a:gd name="connsiteX10" fmla="*/ 34926 w 7239639"/>
              <a:gd name="connsiteY10" fmla="*/ 4245596 h 6146742"/>
              <a:gd name="connsiteX11" fmla="*/ 4582 w 7239639"/>
              <a:gd name="connsiteY11" fmla="*/ 2250276 h 6146742"/>
              <a:gd name="connsiteX12" fmla="*/ 4365 w 7239639"/>
              <a:gd name="connsiteY12" fmla="*/ 533780 h 6146742"/>
              <a:gd name="connsiteX0" fmla="*/ 4365 w 7239639"/>
              <a:gd name="connsiteY0" fmla="*/ 533780 h 6146742"/>
              <a:gd name="connsiteX1" fmla="*/ 8285 w 7239639"/>
              <a:gd name="connsiteY1" fmla="*/ 0 h 6146742"/>
              <a:gd name="connsiteX2" fmla="*/ 137321 w 7239639"/>
              <a:gd name="connsiteY2" fmla="*/ 4865 h 6146742"/>
              <a:gd name="connsiteX3" fmla="*/ 192955 w 7239639"/>
              <a:gd name="connsiteY3" fmla="*/ 9984 h 6146742"/>
              <a:gd name="connsiteX4" fmla="*/ 369039 w 7239639"/>
              <a:gd name="connsiteY4" fmla="*/ 10974 h 6146742"/>
              <a:gd name="connsiteX5" fmla="*/ 6636354 w 7239639"/>
              <a:gd name="connsiteY5" fmla="*/ 9542 h 6146742"/>
              <a:gd name="connsiteX6" fmla="*/ 7239484 w 7239639"/>
              <a:gd name="connsiteY6" fmla="*/ 2197246 h 6146742"/>
              <a:gd name="connsiteX7" fmla="*/ 3337140 w 7239639"/>
              <a:gd name="connsiteY7" fmla="*/ 6146742 h 6146742"/>
              <a:gd name="connsiteX8" fmla="*/ 101255 w 7239639"/>
              <a:gd name="connsiteY8" fmla="*/ 4405447 h 6146742"/>
              <a:gd name="connsiteX9" fmla="*/ 0 w 7239639"/>
              <a:gd name="connsiteY9" fmla="*/ 4245595 h 6146742"/>
              <a:gd name="connsiteX10" fmla="*/ 34926 w 7239639"/>
              <a:gd name="connsiteY10" fmla="*/ 4245596 h 6146742"/>
              <a:gd name="connsiteX11" fmla="*/ 4582 w 7239639"/>
              <a:gd name="connsiteY11" fmla="*/ 2250276 h 6146742"/>
              <a:gd name="connsiteX12" fmla="*/ 4365 w 7239639"/>
              <a:gd name="connsiteY12" fmla="*/ 533780 h 6146742"/>
              <a:gd name="connsiteX0" fmla="*/ 4365 w 7239639"/>
              <a:gd name="connsiteY0" fmla="*/ 533780 h 6146742"/>
              <a:gd name="connsiteX1" fmla="*/ 8285 w 7239639"/>
              <a:gd name="connsiteY1" fmla="*/ 0 h 6146742"/>
              <a:gd name="connsiteX2" fmla="*/ 137321 w 7239639"/>
              <a:gd name="connsiteY2" fmla="*/ 4865 h 6146742"/>
              <a:gd name="connsiteX3" fmla="*/ 192955 w 7239639"/>
              <a:gd name="connsiteY3" fmla="*/ 9984 h 6146742"/>
              <a:gd name="connsiteX4" fmla="*/ 404442 w 7239639"/>
              <a:gd name="connsiteY4" fmla="*/ 10974 h 6146742"/>
              <a:gd name="connsiteX5" fmla="*/ 6636354 w 7239639"/>
              <a:gd name="connsiteY5" fmla="*/ 9542 h 6146742"/>
              <a:gd name="connsiteX6" fmla="*/ 7239484 w 7239639"/>
              <a:gd name="connsiteY6" fmla="*/ 2197246 h 6146742"/>
              <a:gd name="connsiteX7" fmla="*/ 3337140 w 7239639"/>
              <a:gd name="connsiteY7" fmla="*/ 6146742 h 6146742"/>
              <a:gd name="connsiteX8" fmla="*/ 101255 w 7239639"/>
              <a:gd name="connsiteY8" fmla="*/ 4405447 h 6146742"/>
              <a:gd name="connsiteX9" fmla="*/ 0 w 7239639"/>
              <a:gd name="connsiteY9" fmla="*/ 4245595 h 6146742"/>
              <a:gd name="connsiteX10" fmla="*/ 34926 w 7239639"/>
              <a:gd name="connsiteY10" fmla="*/ 4245596 h 6146742"/>
              <a:gd name="connsiteX11" fmla="*/ 4582 w 7239639"/>
              <a:gd name="connsiteY11" fmla="*/ 2250276 h 6146742"/>
              <a:gd name="connsiteX12" fmla="*/ 4365 w 7239639"/>
              <a:gd name="connsiteY12" fmla="*/ 533780 h 6146742"/>
              <a:gd name="connsiteX0" fmla="*/ 4365 w 7239639"/>
              <a:gd name="connsiteY0" fmla="*/ 539484 h 6152446"/>
              <a:gd name="connsiteX1" fmla="*/ 8285 w 7239639"/>
              <a:gd name="connsiteY1" fmla="*/ 5704 h 6152446"/>
              <a:gd name="connsiteX2" fmla="*/ 137321 w 7239639"/>
              <a:gd name="connsiteY2" fmla="*/ 10569 h 6152446"/>
              <a:gd name="connsiteX3" fmla="*/ 218242 w 7239639"/>
              <a:gd name="connsiteY3" fmla="*/ 0 h 6152446"/>
              <a:gd name="connsiteX4" fmla="*/ 404442 w 7239639"/>
              <a:gd name="connsiteY4" fmla="*/ 16678 h 6152446"/>
              <a:gd name="connsiteX5" fmla="*/ 6636354 w 7239639"/>
              <a:gd name="connsiteY5" fmla="*/ 15246 h 6152446"/>
              <a:gd name="connsiteX6" fmla="*/ 7239484 w 7239639"/>
              <a:gd name="connsiteY6" fmla="*/ 2202950 h 6152446"/>
              <a:gd name="connsiteX7" fmla="*/ 3337140 w 7239639"/>
              <a:gd name="connsiteY7" fmla="*/ 6152446 h 6152446"/>
              <a:gd name="connsiteX8" fmla="*/ 101255 w 7239639"/>
              <a:gd name="connsiteY8" fmla="*/ 4411151 h 6152446"/>
              <a:gd name="connsiteX9" fmla="*/ 0 w 7239639"/>
              <a:gd name="connsiteY9" fmla="*/ 4251299 h 6152446"/>
              <a:gd name="connsiteX10" fmla="*/ 34926 w 7239639"/>
              <a:gd name="connsiteY10" fmla="*/ 4251300 h 6152446"/>
              <a:gd name="connsiteX11" fmla="*/ 4582 w 7239639"/>
              <a:gd name="connsiteY11" fmla="*/ 2255980 h 6152446"/>
              <a:gd name="connsiteX12" fmla="*/ 4365 w 7239639"/>
              <a:gd name="connsiteY12" fmla="*/ 539484 h 6152446"/>
              <a:gd name="connsiteX0" fmla="*/ 4365 w 7239639"/>
              <a:gd name="connsiteY0" fmla="*/ 539484 h 6152446"/>
              <a:gd name="connsiteX1" fmla="*/ 8285 w 7239639"/>
              <a:gd name="connsiteY1" fmla="*/ 5704 h 6152446"/>
              <a:gd name="connsiteX2" fmla="*/ 137321 w 7239639"/>
              <a:gd name="connsiteY2" fmla="*/ 10569 h 6152446"/>
              <a:gd name="connsiteX3" fmla="*/ 218242 w 7239639"/>
              <a:gd name="connsiteY3" fmla="*/ 0 h 6152446"/>
              <a:gd name="connsiteX4" fmla="*/ 404442 w 7239639"/>
              <a:gd name="connsiteY4" fmla="*/ 16678 h 6152446"/>
              <a:gd name="connsiteX5" fmla="*/ 6636354 w 7239639"/>
              <a:gd name="connsiteY5" fmla="*/ 15246 h 6152446"/>
              <a:gd name="connsiteX6" fmla="*/ 7239484 w 7239639"/>
              <a:gd name="connsiteY6" fmla="*/ 2202950 h 6152446"/>
              <a:gd name="connsiteX7" fmla="*/ 3337140 w 7239639"/>
              <a:gd name="connsiteY7" fmla="*/ 6152446 h 6152446"/>
              <a:gd name="connsiteX8" fmla="*/ 101255 w 7239639"/>
              <a:gd name="connsiteY8" fmla="*/ 4411151 h 6152446"/>
              <a:gd name="connsiteX9" fmla="*/ 0 w 7239639"/>
              <a:gd name="connsiteY9" fmla="*/ 4251299 h 6152446"/>
              <a:gd name="connsiteX10" fmla="*/ 34926 w 7239639"/>
              <a:gd name="connsiteY10" fmla="*/ 4251300 h 6152446"/>
              <a:gd name="connsiteX11" fmla="*/ 4582 w 7239639"/>
              <a:gd name="connsiteY11" fmla="*/ 2255980 h 6152446"/>
              <a:gd name="connsiteX12" fmla="*/ 4365 w 7239639"/>
              <a:gd name="connsiteY12" fmla="*/ 539484 h 6152446"/>
              <a:gd name="connsiteX0" fmla="*/ 9168 w 7244442"/>
              <a:gd name="connsiteY0" fmla="*/ 539484 h 6152446"/>
              <a:gd name="connsiteX1" fmla="*/ 13088 w 7244442"/>
              <a:gd name="connsiteY1" fmla="*/ 5704 h 6152446"/>
              <a:gd name="connsiteX2" fmla="*/ 142124 w 7244442"/>
              <a:gd name="connsiteY2" fmla="*/ 10569 h 6152446"/>
              <a:gd name="connsiteX3" fmla="*/ 223045 w 7244442"/>
              <a:gd name="connsiteY3" fmla="*/ 0 h 6152446"/>
              <a:gd name="connsiteX4" fmla="*/ 409245 w 7244442"/>
              <a:gd name="connsiteY4" fmla="*/ 16678 h 6152446"/>
              <a:gd name="connsiteX5" fmla="*/ 6641157 w 7244442"/>
              <a:gd name="connsiteY5" fmla="*/ 15246 h 6152446"/>
              <a:gd name="connsiteX6" fmla="*/ 7244287 w 7244442"/>
              <a:gd name="connsiteY6" fmla="*/ 2202950 h 6152446"/>
              <a:gd name="connsiteX7" fmla="*/ 3341943 w 7244442"/>
              <a:gd name="connsiteY7" fmla="*/ 6152446 h 6152446"/>
              <a:gd name="connsiteX8" fmla="*/ 106058 w 7244442"/>
              <a:gd name="connsiteY8" fmla="*/ 4411151 h 6152446"/>
              <a:gd name="connsiteX9" fmla="*/ 4803 w 7244442"/>
              <a:gd name="connsiteY9" fmla="*/ 4251299 h 6152446"/>
              <a:gd name="connsiteX10" fmla="*/ 4327 w 7244442"/>
              <a:gd name="connsiteY10" fmla="*/ 4256530 h 6152446"/>
              <a:gd name="connsiteX11" fmla="*/ 9385 w 7244442"/>
              <a:gd name="connsiteY11" fmla="*/ 2255980 h 6152446"/>
              <a:gd name="connsiteX12" fmla="*/ 9168 w 7244442"/>
              <a:gd name="connsiteY12" fmla="*/ 539484 h 6152446"/>
              <a:gd name="connsiteX0" fmla="*/ 9168 w 7244442"/>
              <a:gd name="connsiteY0" fmla="*/ 533780 h 6146742"/>
              <a:gd name="connsiteX1" fmla="*/ 13088 w 7244442"/>
              <a:gd name="connsiteY1" fmla="*/ 0 h 6146742"/>
              <a:gd name="connsiteX2" fmla="*/ 142124 w 7244442"/>
              <a:gd name="connsiteY2" fmla="*/ 4865 h 6146742"/>
              <a:gd name="connsiteX3" fmla="*/ 248332 w 7244442"/>
              <a:gd name="connsiteY3" fmla="*/ 9985 h 6146742"/>
              <a:gd name="connsiteX4" fmla="*/ 409245 w 7244442"/>
              <a:gd name="connsiteY4" fmla="*/ 10974 h 6146742"/>
              <a:gd name="connsiteX5" fmla="*/ 6641157 w 7244442"/>
              <a:gd name="connsiteY5" fmla="*/ 9542 h 6146742"/>
              <a:gd name="connsiteX6" fmla="*/ 7244287 w 7244442"/>
              <a:gd name="connsiteY6" fmla="*/ 2197246 h 6146742"/>
              <a:gd name="connsiteX7" fmla="*/ 3341943 w 7244442"/>
              <a:gd name="connsiteY7" fmla="*/ 6146742 h 6146742"/>
              <a:gd name="connsiteX8" fmla="*/ 106058 w 7244442"/>
              <a:gd name="connsiteY8" fmla="*/ 4405447 h 6146742"/>
              <a:gd name="connsiteX9" fmla="*/ 4803 w 7244442"/>
              <a:gd name="connsiteY9" fmla="*/ 4245595 h 6146742"/>
              <a:gd name="connsiteX10" fmla="*/ 4327 w 7244442"/>
              <a:gd name="connsiteY10" fmla="*/ 4250826 h 6146742"/>
              <a:gd name="connsiteX11" fmla="*/ 9385 w 7244442"/>
              <a:gd name="connsiteY11" fmla="*/ 2250276 h 6146742"/>
              <a:gd name="connsiteX12" fmla="*/ 9168 w 7244442"/>
              <a:gd name="connsiteY12" fmla="*/ 533780 h 6146742"/>
              <a:gd name="connsiteX0" fmla="*/ 9168 w 7244442"/>
              <a:gd name="connsiteY0" fmla="*/ 533780 h 6146742"/>
              <a:gd name="connsiteX1" fmla="*/ 13088 w 7244442"/>
              <a:gd name="connsiteY1" fmla="*/ 0 h 6146742"/>
              <a:gd name="connsiteX2" fmla="*/ 142124 w 7244442"/>
              <a:gd name="connsiteY2" fmla="*/ 4865 h 6146742"/>
              <a:gd name="connsiteX3" fmla="*/ 248332 w 7244442"/>
              <a:gd name="connsiteY3" fmla="*/ 9985 h 6146742"/>
              <a:gd name="connsiteX4" fmla="*/ 409245 w 7244442"/>
              <a:gd name="connsiteY4" fmla="*/ 10974 h 6146742"/>
              <a:gd name="connsiteX5" fmla="*/ 6641157 w 7244442"/>
              <a:gd name="connsiteY5" fmla="*/ 9542 h 6146742"/>
              <a:gd name="connsiteX6" fmla="*/ 7244287 w 7244442"/>
              <a:gd name="connsiteY6" fmla="*/ 2197246 h 6146742"/>
              <a:gd name="connsiteX7" fmla="*/ 3341943 w 7244442"/>
              <a:gd name="connsiteY7" fmla="*/ 6146742 h 6146742"/>
              <a:gd name="connsiteX8" fmla="*/ 106058 w 7244442"/>
              <a:gd name="connsiteY8" fmla="*/ 4405447 h 6146742"/>
              <a:gd name="connsiteX9" fmla="*/ 4803 w 7244442"/>
              <a:gd name="connsiteY9" fmla="*/ 4245595 h 6146742"/>
              <a:gd name="connsiteX10" fmla="*/ 4327 w 7244442"/>
              <a:gd name="connsiteY10" fmla="*/ 4250826 h 6146742"/>
              <a:gd name="connsiteX11" fmla="*/ 9385 w 7244442"/>
              <a:gd name="connsiteY11" fmla="*/ 2250276 h 6146742"/>
              <a:gd name="connsiteX12" fmla="*/ 9168 w 7244442"/>
              <a:gd name="connsiteY12" fmla="*/ 533780 h 6146742"/>
              <a:gd name="connsiteX0" fmla="*/ 9168 w 7244442"/>
              <a:gd name="connsiteY0" fmla="*/ 533780 h 6146742"/>
              <a:gd name="connsiteX1" fmla="*/ 13088 w 7244442"/>
              <a:gd name="connsiteY1" fmla="*/ 0 h 6146742"/>
              <a:gd name="connsiteX2" fmla="*/ 142124 w 7244442"/>
              <a:gd name="connsiteY2" fmla="*/ 4865 h 6146742"/>
              <a:gd name="connsiteX3" fmla="*/ 248332 w 7244442"/>
              <a:gd name="connsiteY3" fmla="*/ 9985 h 6146742"/>
              <a:gd name="connsiteX4" fmla="*/ 409245 w 7244442"/>
              <a:gd name="connsiteY4" fmla="*/ 10974 h 6146742"/>
              <a:gd name="connsiteX5" fmla="*/ 6641157 w 7244442"/>
              <a:gd name="connsiteY5" fmla="*/ 9542 h 6146742"/>
              <a:gd name="connsiteX6" fmla="*/ 7244287 w 7244442"/>
              <a:gd name="connsiteY6" fmla="*/ 2197246 h 6146742"/>
              <a:gd name="connsiteX7" fmla="*/ 3341943 w 7244442"/>
              <a:gd name="connsiteY7" fmla="*/ 6146742 h 6146742"/>
              <a:gd name="connsiteX8" fmla="*/ 106058 w 7244442"/>
              <a:gd name="connsiteY8" fmla="*/ 4405447 h 6146742"/>
              <a:gd name="connsiteX9" fmla="*/ 4803 w 7244442"/>
              <a:gd name="connsiteY9" fmla="*/ 4245595 h 6146742"/>
              <a:gd name="connsiteX10" fmla="*/ 4327 w 7244442"/>
              <a:gd name="connsiteY10" fmla="*/ 4250826 h 6146742"/>
              <a:gd name="connsiteX11" fmla="*/ 9385 w 7244442"/>
              <a:gd name="connsiteY11" fmla="*/ 2250276 h 6146742"/>
              <a:gd name="connsiteX12" fmla="*/ 9168 w 7244442"/>
              <a:gd name="connsiteY12" fmla="*/ 533780 h 6146742"/>
              <a:gd name="connsiteX0" fmla="*/ 9168 w 7244442"/>
              <a:gd name="connsiteY0" fmla="*/ 533780 h 6146742"/>
              <a:gd name="connsiteX1" fmla="*/ 13088 w 7244442"/>
              <a:gd name="connsiteY1" fmla="*/ 0 h 6146742"/>
              <a:gd name="connsiteX2" fmla="*/ 142124 w 7244442"/>
              <a:gd name="connsiteY2" fmla="*/ 4865 h 6146742"/>
              <a:gd name="connsiteX3" fmla="*/ 248332 w 7244442"/>
              <a:gd name="connsiteY3" fmla="*/ 9985 h 6146742"/>
              <a:gd name="connsiteX4" fmla="*/ 409245 w 7244442"/>
              <a:gd name="connsiteY4" fmla="*/ 10974 h 6146742"/>
              <a:gd name="connsiteX5" fmla="*/ 6641157 w 7244442"/>
              <a:gd name="connsiteY5" fmla="*/ 9542 h 6146742"/>
              <a:gd name="connsiteX6" fmla="*/ 7244287 w 7244442"/>
              <a:gd name="connsiteY6" fmla="*/ 2197246 h 6146742"/>
              <a:gd name="connsiteX7" fmla="*/ 3341943 w 7244442"/>
              <a:gd name="connsiteY7" fmla="*/ 6146742 h 6146742"/>
              <a:gd name="connsiteX8" fmla="*/ 106058 w 7244442"/>
              <a:gd name="connsiteY8" fmla="*/ 4405447 h 6146742"/>
              <a:gd name="connsiteX9" fmla="*/ 4803 w 7244442"/>
              <a:gd name="connsiteY9" fmla="*/ 4245595 h 6146742"/>
              <a:gd name="connsiteX10" fmla="*/ 4327 w 7244442"/>
              <a:gd name="connsiteY10" fmla="*/ 4250826 h 6146742"/>
              <a:gd name="connsiteX11" fmla="*/ 9385 w 7244442"/>
              <a:gd name="connsiteY11" fmla="*/ 2250276 h 6146742"/>
              <a:gd name="connsiteX12" fmla="*/ 9168 w 7244442"/>
              <a:gd name="connsiteY12" fmla="*/ 533780 h 6146742"/>
              <a:gd name="connsiteX0" fmla="*/ 9168 w 7244442"/>
              <a:gd name="connsiteY0" fmla="*/ 533780 h 6146742"/>
              <a:gd name="connsiteX1" fmla="*/ 13088 w 7244442"/>
              <a:gd name="connsiteY1" fmla="*/ 0 h 6146742"/>
              <a:gd name="connsiteX2" fmla="*/ 142124 w 7244442"/>
              <a:gd name="connsiteY2" fmla="*/ 4865 h 6146742"/>
              <a:gd name="connsiteX3" fmla="*/ 248332 w 7244442"/>
              <a:gd name="connsiteY3" fmla="*/ 9985 h 6146742"/>
              <a:gd name="connsiteX4" fmla="*/ 409245 w 7244442"/>
              <a:gd name="connsiteY4" fmla="*/ 10974 h 6146742"/>
              <a:gd name="connsiteX5" fmla="*/ 6641157 w 7244442"/>
              <a:gd name="connsiteY5" fmla="*/ 9542 h 6146742"/>
              <a:gd name="connsiteX6" fmla="*/ 7244287 w 7244442"/>
              <a:gd name="connsiteY6" fmla="*/ 2197246 h 6146742"/>
              <a:gd name="connsiteX7" fmla="*/ 3341943 w 7244442"/>
              <a:gd name="connsiteY7" fmla="*/ 6146742 h 6146742"/>
              <a:gd name="connsiteX8" fmla="*/ 106058 w 7244442"/>
              <a:gd name="connsiteY8" fmla="*/ 4405447 h 6146742"/>
              <a:gd name="connsiteX9" fmla="*/ 4803 w 7244442"/>
              <a:gd name="connsiteY9" fmla="*/ 4245595 h 6146742"/>
              <a:gd name="connsiteX10" fmla="*/ 4327 w 7244442"/>
              <a:gd name="connsiteY10" fmla="*/ 4250826 h 6146742"/>
              <a:gd name="connsiteX11" fmla="*/ 9385 w 7244442"/>
              <a:gd name="connsiteY11" fmla="*/ 2250276 h 6146742"/>
              <a:gd name="connsiteX12" fmla="*/ 9168 w 7244442"/>
              <a:gd name="connsiteY12" fmla="*/ 533780 h 6146742"/>
              <a:gd name="connsiteX0" fmla="*/ 9168 w 7244331"/>
              <a:gd name="connsiteY0" fmla="*/ 533780 h 6146742"/>
              <a:gd name="connsiteX1" fmla="*/ 13088 w 7244331"/>
              <a:gd name="connsiteY1" fmla="*/ 0 h 6146742"/>
              <a:gd name="connsiteX2" fmla="*/ 142124 w 7244331"/>
              <a:gd name="connsiteY2" fmla="*/ 4865 h 6146742"/>
              <a:gd name="connsiteX3" fmla="*/ 248332 w 7244331"/>
              <a:gd name="connsiteY3" fmla="*/ 9985 h 6146742"/>
              <a:gd name="connsiteX4" fmla="*/ 409245 w 7244331"/>
              <a:gd name="connsiteY4" fmla="*/ 10974 h 6146742"/>
              <a:gd name="connsiteX5" fmla="*/ 6641157 w 7244331"/>
              <a:gd name="connsiteY5" fmla="*/ 9542 h 6146742"/>
              <a:gd name="connsiteX6" fmla="*/ 7244287 w 7244331"/>
              <a:gd name="connsiteY6" fmla="*/ 2197246 h 6146742"/>
              <a:gd name="connsiteX7" fmla="*/ 3341943 w 7244331"/>
              <a:gd name="connsiteY7" fmla="*/ 6146742 h 6146742"/>
              <a:gd name="connsiteX8" fmla="*/ 106058 w 7244331"/>
              <a:gd name="connsiteY8" fmla="*/ 4405447 h 6146742"/>
              <a:gd name="connsiteX9" fmla="*/ 4803 w 7244331"/>
              <a:gd name="connsiteY9" fmla="*/ 4245595 h 6146742"/>
              <a:gd name="connsiteX10" fmla="*/ 4327 w 7244331"/>
              <a:gd name="connsiteY10" fmla="*/ 4250826 h 6146742"/>
              <a:gd name="connsiteX11" fmla="*/ 9385 w 7244331"/>
              <a:gd name="connsiteY11" fmla="*/ 2250276 h 6146742"/>
              <a:gd name="connsiteX12" fmla="*/ 9168 w 7244331"/>
              <a:gd name="connsiteY12" fmla="*/ 533780 h 6146742"/>
              <a:gd name="connsiteX0" fmla="*/ 9168 w 7244331"/>
              <a:gd name="connsiteY0" fmla="*/ 533780 h 6146742"/>
              <a:gd name="connsiteX1" fmla="*/ 13088 w 7244331"/>
              <a:gd name="connsiteY1" fmla="*/ 0 h 6146742"/>
              <a:gd name="connsiteX2" fmla="*/ 15687 w 7244331"/>
              <a:gd name="connsiteY2" fmla="*/ 15324 h 6146742"/>
              <a:gd name="connsiteX3" fmla="*/ 248332 w 7244331"/>
              <a:gd name="connsiteY3" fmla="*/ 9985 h 6146742"/>
              <a:gd name="connsiteX4" fmla="*/ 409245 w 7244331"/>
              <a:gd name="connsiteY4" fmla="*/ 10974 h 6146742"/>
              <a:gd name="connsiteX5" fmla="*/ 6641157 w 7244331"/>
              <a:gd name="connsiteY5" fmla="*/ 9542 h 6146742"/>
              <a:gd name="connsiteX6" fmla="*/ 7244287 w 7244331"/>
              <a:gd name="connsiteY6" fmla="*/ 2197246 h 6146742"/>
              <a:gd name="connsiteX7" fmla="*/ 3341943 w 7244331"/>
              <a:gd name="connsiteY7" fmla="*/ 6146742 h 6146742"/>
              <a:gd name="connsiteX8" fmla="*/ 106058 w 7244331"/>
              <a:gd name="connsiteY8" fmla="*/ 4405447 h 6146742"/>
              <a:gd name="connsiteX9" fmla="*/ 4803 w 7244331"/>
              <a:gd name="connsiteY9" fmla="*/ 4245595 h 6146742"/>
              <a:gd name="connsiteX10" fmla="*/ 4327 w 7244331"/>
              <a:gd name="connsiteY10" fmla="*/ 4250826 h 6146742"/>
              <a:gd name="connsiteX11" fmla="*/ 9385 w 7244331"/>
              <a:gd name="connsiteY11" fmla="*/ 2250276 h 6146742"/>
              <a:gd name="connsiteX12" fmla="*/ 9168 w 7244331"/>
              <a:gd name="connsiteY12" fmla="*/ 533780 h 6146742"/>
              <a:gd name="connsiteX0" fmla="*/ 9168 w 7244331"/>
              <a:gd name="connsiteY0" fmla="*/ 533780 h 6146742"/>
              <a:gd name="connsiteX1" fmla="*/ 13088 w 7244331"/>
              <a:gd name="connsiteY1" fmla="*/ 0 h 6146742"/>
              <a:gd name="connsiteX2" fmla="*/ 15687 w 7244331"/>
              <a:gd name="connsiteY2" fmla="*/ 15324 h 6146742"/>
              <a:gd name="connsiteX3" fmla="*/ 10631 w 7244331"/>
              <a:gd name="connsiteY3" fmla="*/ 9985 h 6146742"/>
              <a:gd name="connsiteX4" fmla="*/ 409245 w 7244331"/>
              <a:gd name="connsiteY4" fmla="*/ 10974 h 6146742"/>
              <a:gd name="connsiteX5" fmla="*/ 6641157 w 7244331"/>
              <a:gd name="connsiteY5" fmla="*/ 9542 h 6146742"/>
              <a:gd name="connsiteX6" fmla="*/ 7244287 w 7244331"/>
              <a:gd name="connsiteY6" fmla="*/ 2197246 h 6146742"/>
              <a:gd name="connsiteX7" fmla="*/ 3341943 w 7244331"/>
              <a:gd name="connsiteY7" fmla="*/ 6146742 h 6146742"/>
              <a:gd name="connsiteX8" fmla="*/ 106058 w 7244331"/>
              <a:gd name="connsiteY8" fmla="*/ 4405447 h 6146742"/>
              <a:gd name="connsiteX9" fmla="*/ 4803 w 7244331"/>
              <a:gd name="connsiteY9" fmla="*/ 4245595 h 6146742"/>
              <a:gd name="connsiteX10" fmla="*/ 4327 w 7244331"/>
              <a:gd name="connsiteY10" fmla="*/ 4250826 h 6146742"/>
              <a:gd name="connsiteX11" fmla="*/ 9385 w 7244331"/>
              <a:gd name="connsiteY11" fmla="*/ 2250276 h 6146742"/>
              <a:gd name="connsiteX12" fmla="*/ 9168 w 7244331"/>
              <a:gd name="connsiteY12" fmla="*/ 533780 h 6146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44331" h="6146742">
                <a:moveTo>
                  <a:pt x="9168" y="533780"/>
                </a:moveTo>
                <a:cubicBezTo>
                  <a:pt x="8789" y="401176"/>
                  <a:pt x="13467" y="132604"/>
                  <a:pt x="13088" y="0"/>
                </a:cubicBezTo>
                <a:lnTo>
                  <a:pt x="15687" y="15324"/>
                </a:lnTo>
                <a:cubicBezTo>
                  <a:pt x="15687" y="10058"/>
                  <a:pt x="10631" y="15251"/>
                  <a:pt x="10631" y="9985"/>
                </a:cubicBezTo>
                <a:cubicBezTo>
                  <a:pt x="92928" y="15543"/>
                  <a:pt x="347178" y="5415"/>
                  <a:pt x="409245" y="10974"/>
                </a:cubicBezTo>
                <a:cubicBezTo>
                  <a:pt x="438199" y="13607"/>
                  <a:pt x="5983568" y="21014"/>
                  <a:pt x="6641157" y="9542"/>
                </a:cubicBezTo>
                <a:cubicBezTo>
                  <a:pt x="6730687" y="133391"/>
                  <a:pt x="7249883" y="703207"/>
                  <a:pt x="7244287" y="2197246"/>
                </a:cubicBezTo>
                <a:cubicBezTo>
                  <a:pt x="7237005" y="4141326"/>
                  <a:pt x="5497148" y="6146742"/>
                  <a:pt x="3341943" y="6146742"/>
                </a:cubicBezTo>
                <a:cubicBezTo>
                  <a:pt x="1994940" y="6146742"/>
                  <a:pt x="807338" y="5456020"/>
                  <a:pt x="106058" y="4405447"/>
                </a:cubicBezTo>
                <a:lnTo>
                  <a:pt x="4803" y="4245595"/>
                </a:lnTo>
                <a:cubicBezTo>
                  <a:pt x="4644" y="4247339"/>
                  <a:pt x="4486" y="4249082"/>
                  <a:pt x="4327" y="4250826"/>
                </a:cubicBezTo>
                <a:cubicBezTo>
                  <a:pt x="-5788" y="3585719"/>
                  <a:pt x="4327" y="2962448"/>
                  <a:pt x="9385" y="2250276"/>
                </a:cubicBezTo>
                <a:cubicBezTo>
                  <a:pt x="12684" y="1662422"/>
                  <a:pt x="5869" y="1121634"/>
                  <a:pt x="9168" y="533780"/>
                </a:cubicBez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9" name="Rechthoek 8">
            <a:extLst>
              <a:ext uri="{FF2B5EF4-FFF2-40B4-BE49-F238E27FC236}">
                <a16:creationId xmlns="" xmlns:a16="http://schemas.microsoft.com/office/drawing/2014/main" id="{29B4C1CB-0C81-C9D9-EAAD-46F8729986C6}"/>
              </a:ext>
            </a:extLst>
          </p:cNvPr>
          <p:cNvSpPr/>
          <p:nvPr userDrawn="1"/>
        </p:nvSpPr>
        <p:spPr>
          <a:xfrm>
            <a:off x="0" y="3763108"/>
            <a:ext cx="360000" cy="3094892"/>
          </a:xfrm>
          <a:prstGeom prst="rect">
            <a:avLst/>
          </a:prstGeom>
          <a:solidFill>
            <a:srgbClr val="97C1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0" name="Rechthoek 9">
            <a:extLst>
              <a:ext uri="{FF2B5EF4-FFF2-40B4-BE49-F238E27FC236}">
                <a16:creationId xmlns="" xmlns:a16="http://schemas.microsoft.com/office/drawing/2014/main" id="{979C9535-260A-9FEC-6E10-DCB2075A27C2}"/>
              </a:ext>
            </a:extLst>
          </p:cNvPr>
          <p:cNvSpPr/>
          <p:nvPr userDrawn="1"/>
        </p:nvSpPr>
        <p:spPr>
          <a:xfrm>
            <a:off x="0" y="0"/>
            <a:ext cx="360000" cy="828000"/>
          </a:xfrm>
          <a:prstGeom prst="rect">
            <a:avLst/>
          </a:prstGeom>
          <a:solidFill>
            <a:srgbClr val="009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" name="Rechthoek 10">
            <a:extLst>
              <a:ext uri="{FF2B5EF4-FFF2-40B4-BE49-F238E27FC236}">
                <a16:creationId xmlns="" xmlns:a16="http://schemas.microsoft.com/office/drawing/2014/main" id="{0F41A21E-0B41-3B34-34CE-F9C7DCB25706}"/>
              </a:ext>
            </a:extLst>
          </p:cNvPr>
          <p:cNvSpPr/>
          <p:nvPr userDrawn="1"/>
        </p:nvSpPr>
        <p:spPr>
          <a:xfrm>
            <a:off x="0" y="828000"/>
            <a:ext cx="360000" cy="2935108"/>
          </a:xfrm>
          <a:prstGeom prst="rect">
            <a:avLst/>
          </a:prstGeom>
          <a:solidFill>
            <a:srgbClr val="013A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27793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op zonder balk me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D45B01A5-3A84-4972-5B98-56FE09E9B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252000"/>
            <a:ext cx="10515600" cy="720000"/>
          </a:xfrm>
        </p:spPr>
        <p:txBody>
          <a:bodyPr/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="" xmlns:a16="http://schemas.microsoft.com/office/drawing/2014/main" id="{B393B3DF-79D7-D435-E8CF-317ED6937F84}"/>
              </a:ext>
            </a:extLst>
          </p:cNvPr>
          <p:cNvSpPr/>
          <p:nvPr userDrawn="1"/>
        </p:nvSpPr>
        <p:spPr>
          <a:xfrm>
            <a:off x="0" y="3763108"/>
            <a:ext cx="360000" cy="3094892"/>
          </a:xfrm>
          <a:prstGeom prst="rect">
            <a:avLst/>
          </a:prstGeom>
          <a:solidFill>
            <a:srgbClr val="97C1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" name="Rechthoek 5">
            <a:extLst>
              <a:ext uri="{FF2B5EF4-FFF2-40B4-BE49-F238E27FC236}">
                <a16:creationId xmlns="" xmlns:a16="http://schemas.microsoft.com/office/drawing/2014/main" id="{83D15844-D730-2056-9288-CE4EA4A984CA}"/>
              </a:ext>
            </a:extLst>
          </p:cNvPr>
          <p:cNvSpPr/>
          <p:nvPr userDrawn="1"/>
        </p:nvSpPr>
        <p:spPr>
          <a:xfrm>
            <a:off x="0" y="0"/>
            <a:ext cx="360000" cy="828000"/>
          </a:xfrm>
          <a:prstGeom prst="rect">
            <a:avLst/>
          </a:prstGeom>
          <a:solidFill>
            <a:srgbClr val="009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="" xmlns:a16="http://schemas.microsoft.com/office/drawing/2014/main" id="{C4351ACB-A3FD-703F-D4B5-D509670F62E2}"/>
              </a:ext>
            </a:extLst>
          </p:cNvPr>
          <p:cNvSpPr/>
          <p:nvPr userDrawn="1"/>
        </p:nvSpPr>
        <p:spPr>
          <a:xfrm>
            <a:off x="0" y="828000"/>
            <a:ext cx="360000" cy="2935108"/>
          </a:xfrm>
          <a:prstGeom prst="rect">
            <a:avLst/>
          </a:prstGeom>
          <a:solidFill>
            <a:srgbClr val="013A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43362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Kop m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50884B08-52B0-8028-3A87-F3BEF0880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252000"/>
            <a:ext cx="10515600" cy="720000"/>
          </a:xfrm>
        </p:spPr>
        <p:txBody>
          <a:bodyPr/>
          <a:lstStyle>
            <a:lvl1pPr>
              <a:defRPr baseline="0">
                <a:solidFill>
                  <a:srgbClr val="013A57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="" xmlns:a16="http://schemas.microsoft.com/office/drawing/2014/main" id="{2FB21CDA-16E8-D6D0-6012-3E0F2553E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000" y="1440000"/>
            <a:ext cx="10515600" cy="4351338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="" xmlns:a16="http://schemas.microsoft.com/office/drawing/2014/main" id="{7FE43D0B-CE9B-497A-2CCA-61FF017136B9}"/>
              </a:ext>
            </a:extLst>
          </p:cNvPr>
          <p:cNvSpPr/>
          <p:nvPr userDrawn="1"/>
        </p:nvSpPr>
        <p:spPr>
          <a:xfrm>
            <a:off x="0" y="3763108"/>
            <a:ext cx="360000" cy="3094892"/>
          </a:xfrm>
          <a:prstGeom prst="rect">
            <a:avLst/>
          </a:prstGeom>
          <a:solidFill>
            <a:srgbClr val="97C1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="" xmlns:a16="http://schemas.microsoft.com/office/drawing/2014/main" id="{59BA55BA-796E-9183-8284-40875A3534C5}"/>
              </a:ext>
            </a:extLst>
          </p:cNvPr>
          <p:cNvSpPr/>
          <p:nvPr userDrawn="1"/>
        </p:nvSpPr>
        <p:spPr>
          <a:xfrm>
            <a:off x="0" y="0"/>
            <a:ext cx="360000" cy="828000"/>
          </a:xfrm>
          <a:prstGeom prst="rect">
            <a:avLst/>
          </a:prstGeom>
          <a:solidFill>
            <a:srgbClr val="009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" name="Rechthoek 7">
            <a:extLst>
              <a:ext uri="{FF2B5EF4-FFF2-40B4-BE49-F238E27FC236}">
                <a16:creationId xmlns="" xmlns:a16="http://schemas.microsoft.com/office/drawing/2014/main" id="{E8F9D7A6-17A6-7B67-3344-E02F07663089}"/>
              </a:ext>
            </a:extLst>
          </p:cNvPr>
          <p:cNvSpPr/>
          <p:nvPr userDrawn="1"/>
        </p:nvSpPr>
        <p:spPr>
          <a:xfrm>
            <a:off x="0" y="828000"/>
            <a:ext cx="360000" cy="2935108"/>
          </a:xfrm>
          <a:prstGeom prst="rect">
            <a:avLst/>
          </a:prstGeom>
          <a:solidFill>
            <a:srgbClr val="013A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97460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op met twee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FECB1B12-49B2-1EE3-30E7-78C9179CF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252000"/>
            <a:ext cx="10515600" cy="720000"/>
          </a:xfrm>
        </p:spPr>
        <p:txBody>
          <a:bodyPr/>
          <a:lstStyle>
            <a:lvl1pPr>
              <a:defRPr>
                <a:solidFill>
                  <a:srgbClr val="013A57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="" xmlns:a16="http://schemas.microsoft.com/office/drawing/2014/main" id="{A622C311-5A87-612F-DD77-E87FC4A83F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28000" y="1440000"/>
            <a:ext cx="5181600" cy="4351338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="" xmlns:a16="http://schemas.microsoft.com/office/drawing/2014/main" id="{A013860E-9D9F-351B-7282-53D0555407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40000"/>
            <a:ext cx="5181600" cy="4351338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="" xmlns:a16="http://schemas.microsoft.com/office/drawing/2014/main" id="{232DB227-CD07-C070-BF03-0DFC2DF50D29}"/>
              </a:ext>
            </a:extLst>
          </p:cNvPr>
          <p:cNvSpPr/>
          <p:nvPr userDrawn="1"/>
        </p:nvSpPr>
        <p:spPr>
          <a:xfrm>
            <a:off x="0" y="3763108"/>
            <a:ext cx="360000" cy="3094892"/>
          </a:xfrm>
          <a:prstGeom prst="rect">
            <a:avLst/>
          </a:prstGeom>
          <a:solidFill>
            <a:srgbClr val="97C1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" name="Rechthoek 7">
            <a:extLst>
              <a:ext uri="{FF2B5EF4-FFF2-40B4-BE49-F238E27FC236}">
                <a16:creationId xmlns="" xmlns:a16="http://schemas.microsoft.com/office/drawing/2014/main" id="{66D787C7-A435-D79A-A8DB-AA07BBA4FF6C}"/>
              </a:ext>
            </a:extLst>
          </p:cNvPr>
          <p:cNvSpPr/>
          <p:nvPr userDrawn="1"/>
        </p:nvSpPr>
        <p:spPr>
          <a:xfrm>
            <a:off x="0" y="0"/>
            <a:ext cx="360000" cy="828000"/>
          </a:xfrm>
          <a:prstGeom prst="rect">
            <a:avLst/>
          </a:prstGeom>
          <a:solidFill>
            <a:srgbClr val="009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9" name="Rechthoek 8">
            <a:extLst>
              <a:ext uri="{FF2B5EF4-FFF2-40B4-BE49-F238E27FC236}">
                <a16:creationId xmlns="" xmlns:a16="http://schemas.microsoft.com/office/drawing/2014/main" id="{EDD96E86-A15A-B97F-EF39-A23573BC721D}"/>
              </a:ext>
            </a:extLst>
          </p:cNvPr>
          <p:cNvSpPr/>
          <p:nvPr userDrawn="1"/>
        </p:nvSpPr>
        <p:spPr>
          <a:xfrm>
            <a:off x="0" y="828000"/>
            <a:ext cx="360000" cy="2935108"/>
          </a:xfrm>
          <a:prstGeom prst="rect">
            <a:avLst/>
          </a:prstGeom>
          <a:solidFill>
            <a:srgbClr val="013A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44324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p met afbeelding links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>
            <a:extLst>
              <a:ext uri="{FF2B5EF4-FFF2-40B4-BE49-F238E27FC236}">
                <a16:creationId xmlns="" xmlns:a16="http://schemas.microsoft.com/office/drawing/2014/main" id="{B390F350-571C-48D8-1B43-3D7AC49EEE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28000" y="1440000"/>
            <a:ext cx="5017215" cy="43513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10" name="Tijdelijke aanduiding voor inhoud 3">
            <a:extLst>
              <a:ext uri="{FF2B5EF4-FFF2-40B4-BE49-F238E27FC236}">
                <a16:creationId xmlns="" xmlns:a16="http://schemas.microsoft.com/office/drawing/2014/main" id="{B5277743-EA5C-6934-ADF2-0CF84B1B00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40000"/>
            <a:ext cx="5181600" cy="4351338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="" xmlns:a16="http://schemas.microsoft.com/office/drawing/2014/main" id="{E0B81931-492C-B15F-8CC6-6925F0F2B175}"/>
              </a:ext>
            </a:extLst>
          </p:cNvPr>
          <p:cNvSpPr/>
          <p:nvPr userDrawn="1"/>
        </p:nvSpPr>
        <p:spPr>
          <a:xfrm>
            <a:off x="0" y="3763108"/>
            <a:ext cx="360000" cy="3094892"/>
          </a:xfrm>
          <a:prstGeom prst="rect">
            <a:avLst/>
          </a:prstGeom>
          <a:solidFill>
            <a:srgbClr val="97C1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Rechthoek 3">
            <a:extLst>
              <a:ext uri="{FF2B5EF4-FFF2-40B4-BE49-F238E27FC236}">
                <a16:creationId xmlns="" xmlns:a16="http://schemas.microsoft.com/office/drawing/2014/main" id="{7004A008-F927-A762-E6EB-40BA8867DCC2}"/>
              </a:ext>
            </a:extLst>
          </p:cNvPr>
          <p:cNvSpPr/>
          <p:nvPr userDrawn="1"/>
        </p:nvSpPr>
        <p:spPr>
          <a:xfrm>
            <a:off x="0" y="0"/>
            <a:ext cx="360000" cy="828000"/>
          </a:xfrm>
          <a:prstGeom prst="rect">
            <a:avLst/>
          </a:prstGeom>
          <a:solidFill>
            <a:srgbClr val="009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="" xmlns:a16="http://schemas.microsoft.com/office/drawing/2014/main" id="{1F4B1E88-5CA1-E830-A553-E937AF2CD5CE}"/>
              </a:ext>
            </a:extLst>
          </p:cNvPr>
          <p:cNvSpPr/>
          <p:nvPr userDrawn="1"/>
        </p:nvSpPr>
        <p:spPr>
          <a:xfrm>
            <a:off x="0" y="828000"/>
            <a:ext cx="360000" cy="2935108"/>
          </a:xfrm>
          <a:prstGeom prst="rect">
            <a:avLst/>
          </a:prstGeom>
          <a:solidFill>
            <a:srgbClr val="013A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tel 1">
            <a:extLst>
              <a:ext uri="{FF2B5EF4-FFF2-40B4-BE49-F238E27FC236}">
                <a16:creationId xmlns="" xmlns:a16="http://schemas.microsoft.com/office/drawing/2014/main" id="{FE65B4D4-BAE0-7F17-AF52-C143F5CDE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252000"/>
            <a:ext cx="10515600" cy="720000"/>
          </a:xfrm>
        </p:spPr>
        <p:txBody>
          <a:bodyPr/>
          <a:lstStyle>
            <a:lvl1pPr>
              <a:defRPr>
                <a:solidFill>
                  <a:srgbClr val="013A57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1215776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p met afbeeldin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>
            <a:extLst>
              <a:ext uri="{FF2B5EF4-FFF2-40B4-BE49-F238E27FC236}">
                <a16:creationId xmlns="" xmlns:a16="http://schemas.microsoft.com/office/drawing/2014/main" id="{B390F350-571C-48D8-1B43-3D7AC49EEE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96891" y="1440000"/>
            <a:ext cx="5309755" cy="43513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10" name="Tijdelijke aanduiding voor inhoud 3">
            <a:extLst>
              <a:ext uri="{FF2B5EF4-FFF2-40B4-BE49-F238E27FC236}">
                <a16:creationId xmlns="" xmlns:a16="http://schemas.microsoft.com/office/drawing/2014/main" id="{B5277743-EA5C-6934-ADF2-0CF84B1B00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8000" y="1440000"/>
            <a:ext cx="5181600" cy="4351338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="" xmlns:a16="http://schemas.microsoft.com/office/drawing/2014/main" id="{792DC3CC-A3BD-7D86-9C85-73B00A196ED6}"/>
              </a:ext>
            </a:extLst>
          </p:cNvPr>
          <p:cNvSpPr/>
          <p:nvPr userDrawn="1"/>
        </p:nvSpPr>
        <p:spPr>
          <a:xfrm>
            <a:off x="0" y="3763108"/>
            <a:ext cx="360000" cy="3094892"/>
          </a:xfrm>
          <a:prstGeom prst="rect">
            <a:avLst/>
          </a:prstGeom>
          <a:solidFill>
            <a:srgbClr val="97C1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Rechthoek 3">
            <a:extLst>
              <a:ext uri="{FF2B5EF4-FFF2-40B4-BE49-F238E27FC236}">
                <a16:creationId xmlns="" xmlns:a16="http://schemas.microsoft.com/office/drawing/2014/main" id="{B030F7D2-F872-1509-A3E3-00D2BEF1FAC1}"/>
              </a:ext>
            </a:extLst>
          </p:cNvPr>
          <p:cNvSpPr/>
          <p:nvPr userDrawn="1"/>
        </p:nvSpPr>
        <p:spPr>
          <a:xfrm>
            <a:off x="0" y="0"/>
            <a:ext cx="360000" cy="828000"/>
          </a:xfrm>
          <a:prstGeom prst="rect">
            <a:avLst/>
          </a:prstGeom>
          <a:solidFill>
            <a:srgbClr val="009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="" xmlns:a16="http://schemas.microsoft.com/office/drawing/2014/main" id="{CEBD5C9B-D7D3-E0C9-B29F-A7EFB91780A0}"/>
              </a:ext>
            </a:extLst>
          </p:cNvPr>
          <p:cNvSpPr/>
          <p:nvPr userDrawn="1"/>
        </p:nvSpPr>
        <p:spPr>
          <a:xfrm>
            <a:off x="0" y="828000"/>
            <a:ext cx="360000" cy="2935108"/>
          </a:xfrm>
          <a:prstGeom prst="rect">
            <a:avLst/>
          </a:prstGeom>
          <a:solidFill>
            <a:srgbClr val="013A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tel 1">
            <a:extLst>
              <a:ext uri="{FF2B5EF4-FFF2-40B4-BE49-F238E27FC236}">
                <a16:creationId xmlns="" xmlns:a16="http://schemas.microsoft.com/office/drawing/2014/main" id="{6CBA40AB-1427-064C-648A-905449DA3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252000"/>
            <a:ext cx="10515600" cy="720000"/>
          </a:xfrm>
        </p:spPr>
        <p:txBody>
          <a:bodyPr/>
          <a:lstStyle>
            <a:lvl1pPr>
              <a:defRPr>
                <a:solidFill>
                  <a:srgbClr val="013A57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567155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p met afbeelding rond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al 10">
            <a:extLst>
              <a:ext uri="{FF2B5EF4-FFF2-40B4-BE49-F238E27FC236}">
                <a16:creationId xmlns="" xmlns:a16="http://schemas.microsoft.com/office/drawing/2014/main" id="{766FCF48-7AB6-38E3-FA4D-567413708A07}"/>
              </a:ext>
            </a:extLst>
          </p:cNvPr>
          <p:cNvSpPr/>
          <p:nvPr userDrawn="1"/>
        </p:nvSpPr>
        <p:spPr>
          <a:xfrm>
            <a:off x="838200" y="1485176"/>
            <a:ext cx="4260574" cy="4260574"/>
          </a:xfrm>
          <a:prstGeom prst="ellipse">
            <a:avLst/>
          </a:prstGeom>
          <a:solidFill>
            <a:srgbClr val="013A5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="" xmlns:a16="http://schemas.microsoft.com/office/drawing/2014/main" id="{B390F350-571C-48D8-1B43-3D7AC49EEE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524000" y="2170976"/>
            <a:ext cx="2888974" cy="2888974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10" name="Tijdelijke aanduiding voor inhoud 3">
            <a:extLst>
              <a:ext uri="{FF2B5EF4-FFF2-40B4-BE49-F238E27FC236}">
                <a16:creationId xmlns="" xmlns:a16="http://schemas.microsoft.com/office/drawing/2014/main" id="{B5277743-EA5C-6934-ADF2-0CF84B1B00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63747" y="1440000"/>
            <a:ext cx="5181600" cy="4351338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="" xmlns:a16="http://schemas.microsoft.com/office/drawing/2014/main" id="{4ECCEC17-C4EB-6383-C54E-E29DB208EDD9}"/>
              </a:ext>
            </a:extLst>
          </p:cNvPr>
          <p:cNvSpPr/>
          <p:nvPr userDrawn="1"/>
        </p:nvSpPr>
        <p:spPr>
          <a:xfrm>
            <a:off x="0" y="3763108"/>
            <a:ext cx="360000" cy="3094892"/>
          </a:xfrm>
          <a:prstGeom prst="rect">
            <a:avLst/>
          </a:prstGeom>
          <a:solidFill>
            <a:srgbClr val="97C1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Rechthoek 3">
            <a:extLst>
              <a:ext uri="{FF2B5EF4-FFF2-40B4-BE49-F238E27FC236}">
                <a16:creationId xmlns="" xmlns:a16="http://schemas.microsoft.com/office/drawing/2014/main" id="{03B864A6-9695-069C-B426-1BA2FA353112}"/>
              </a:ext>
            </a:extLst>
          </p:cNvPr>
          <p:cNvSpPr/>
          <p:nvPr userDrawn="1"/>
        </p:nvSpPr>
        <p:spPr>
          <a:xfrm>
            <a:off x="0" y="0"/>
            <a:ext cx="360000" cy="828000"/>
          </a:xfrm>
          <a:prstGeom prst="rect">
            <a:avLst/>
          </a:prstGeom>
          <a:solidFill>
            <a:srgbClr val="009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="" xmlns:a16="http://schemas.microsoft.com/office/drawing/2014/main" id="{4D610E26-BD89-4AFD-5502-84A61410A4FD}"/>
              </a:ext>
            </a:extLst>
          </p:cNvPr>
          <p:cNvSpPr/>
          <p:nvPr userDrawn="1"/>
        </p:nvSpPr>
        <p:spPr>
          <a:xfrm>
            <a:off x="0" y="828000"/>
            <a:ext cx="360000" cy="2935108"/>
          </a:xfrm>
          <a:prstGeom prst="rect">
            <a:avLst/>
          </a:prstGeom>
          <a:solidFill>
            <a:srgbClr val="013A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tel 1">
            <a:extLst>
              <a:ext uri="{FF2B5EF4-FFF2-40B4-BE49-F238E27FC236}">
                <a16:creationId xmlns="" xmlns:a16="http://schemas.microsoft.com/office/drawing/2014/main" id="{57CD4E79-39F3-44AF-E4B7-D30930DF6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252000"/>
            <a:ext cx="10515600" cy="720000"/>
          </a:xfrm>
        </p:spPr>
        <p:txBody>
          <a:bodyPr/>
          <a:lstStyle>
            <a:lvl1pPr>
              <a:defRPr>
                <a:solidFill>
                  <a:srgbClr val="013A57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1635127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t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hemel, voertuig, Vrachttransport, weg&#10;&#10;Automatisch gegenereerde beschrijving">
            <a:extLst>
              <a:ext uri="{FF2B5EF4-FFF2-40B4-BE49-F238E27FC236}">
                <a16:creationId xmlns="" xmlns:a16="http://schemas.microsoft.com/office/drawing/2014/main" id="{17E2739C-2A44-4366-AE3A-AE114C76E6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39829"/>
          <a:stretch/>
        </p:blipFill>
        <p:spPr>
          <a:xfrm>
            <a:off x="1409" y="-10038"/>
            <a:ext cx="12190592" cy="6878076"/>
          </a:xfrm>
          <a:prstGeom prst="rect">
            <a:avLst/>
          </a:prstGeom>
        </p:spPr>
      </p:pic>
      <p:pic>
        <p:nvPicPr>
          <p:cNvPr id="6" name="Afbeelding 5" descr="Afbeelding met cirkel&#10;&#10;Automatisch gegenereerde beschrijving">
            <a:extLst>
              <a:ext uri="{FF2B5EF4-FFF2-40B4-BE49-F238E27FC236}">
                <a16:creationId xmlns="" xmlns:a16="http://schemas.microsoft.com/office/drawing/2014/main" id="{E7E68749-E987-A5AB-12B8-7AB3E32A96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0" y="0"/>
            <a:ext cx="7355120" cy="6858000"/>
          </a:xfrm>
          <a:prstGeom prst="rect">
            <a:avLst/>
          </a:prstGeom>
        </p:spPr>
      </p:pic>
      <p:sp>
        <p:nvSpPr>
          <p:cNvPr id="10" name="Rechthoek 9">
            <a:extLst>
              <a:ext uri="{FF2B5EF4-FFF2-40B4-BE49-F238E27FC236}">
                <a16:creationId xmlns="" xmlns:a16="http://schemas.microsoft.com/office/drawing/2014/main" id="{85049161-AE80-B620-8604-6F9297C71978}"/>
              </a:ext>
            </a:extLst>
          </p:cNvPr>
          <p:cNvSpPr/>
          <p:nvPr userDrawn="1"/>
        </p:nvSpPr>
        <p:spPr>
          <a:xfrm>
            <a:off x="0" y="3763108"/>
            <a:ext cx="360000" cy="3094892"/>
          </a:xfrm>
          <a:prstGeom prst="rect">
            <a:avLst/>
          </a:prstGeom>
          <a:solidFill>
            <a:srgbClr val="97C1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" name="Rechthoek 10">
            <a:extLst>
              <a:ext uri="{FF2B5EF4-FFF2-40B4-BE49-F238E27FC236}">
                <a16:creationId xmlns="" xmlns:a16="http://schemas.microsoft.com/office/drawing/2014/main" id="{0577B74C-08B5-A610-F2A7-E36D42FF652B}"/>
              </a:ext>
            </a:extLst>
          </p:cNvPr>
          <p:cNvSpPr/>
          <p:nvPr userDrawn="1"/>
        </p:nvSpPr>
        <p:spPr>
          <a:xfrm>
            <a:off x="0" y="0"/>
            <a:ext cx="360000" cy="828000"/>
          </a:xfrm>
          <a:prstGeom prst="rect">
            <a:avLst/>
          </a:prstGeom>
          <a:solidFill>
            <a:srgbClr val="009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2" name="Rechthoek 11">
            <a:extLst>
              <a:ext uri="{FF2B5EF4-FFF2-40B4-BE49-F238E27FC236}">
                <a16:creationId xmlns="" xmlns:a16="http://schemas.microsoft.com/office/drawing/2014/main" id="{BD27255D-AF39-2C60-ADA2-2D0739EB193E}"/>
              </a:ext>
            </a:extLst>
          </p:cNvPr>
          <p:cNvSpPr/>
          <p:nvPr userDrawn="1"/>
        </p:nvSpPr>
        <p:spPr>
          <a:xfrm>
            <a:off x="0" y="828000"/>
            <a:ext cx="360000" cy="2935108"/>
          </a:xfrm>
          <a:prstGeom prst="rect">
            <a:avLst/>
          </a:prstGeom>
          <a:solidFill>
            <a:srgbClr val="013A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41130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.xml"/><Relationship Id="rId1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="" xmlns:a16="http://schemas.microsoft.com/office/drawing/2014/main" id="{FA36CC26-56EF-E701-81B7-FDE114549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="" xmlns:a16="http://schemas.microsoft.com/office/drawing/2014/main" id="{1AE2F787-D677-A514-6BAA-573E50C63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7490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="" xmlns:a16="http://schemas.microsoft.com/office/drawing/2014/main" id="{BA933DC9-6FD8-710E-C16D-55B013418B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fld id="{DBFD89A3-7684-8343-B8FE-9182C3961444}" type="datetimeFigureOut">
              <a:rPr lang="nl-NL" smtClean="0"/>
              <a:pPr/>
              <a:t>25-11-2024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="" xmlns:a16="http://schemas.microsoft.com/office/drawing/2014/main" id="{1ED5FAF5-8E0B-2D16-355A-DD83A68B42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nl-NL" dirty="0"/>
              <a:t>TOPSECTOR LOGISTIEK</a:t>
            </a:r>
          </a:p>
        </p:txBody>
      </p:sp>
      <p:pic>
        <p:nvPicPr>
          <p:cNvPr id="13" name="Afbeelding 12">
            <a:extLst>
              <a:ext uri="{FF2B5EF4-FFF2-40B4-BE49-F238E27FC236}">
                <a16:creationId xmlns="" xmlns:a16="http://schemas.microsoft.com/office/drawing/2014/main" id="{F06A14A3-F9FF-107B-DE29-67D2F67F3D5B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798309" y="6143243"/>
            <a:ext cx="1190115" cy="51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686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3" r:id="rId3"/>
    <p:sldLayoutId id="2147483654" r:id="rId4"/>
    <p:sldLayoutId id="2147483650" r:id="rId5"/>
    <p:sldLayoutId id="2147483652" r:id="rId6"/>
    <p:sldLayoutId id="2147483657" r:id="rId7"/>
    <p:sldLayoutId id="2147483660" r:id="rId8"/>
    <p:sldLayoutId id="2147483661" r:id="rId9"/>
    <p:sldLayoutId id="2147483665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rgbClr val="013A57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97C141"/>
        </a:buClr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97C141"/>
        </a:buClr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97C141"/>
        </a:buClr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97C141"/>
        </a:buClr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97C141"/>
        </a:buClr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4" Type="http://schemas.openxmlformats.org/officeDocument/2006/relationships/image" Target="../media/image23.png"/><Relationship Id="rId5" Type="http://schemas.openxmlformats.org/officeDocument/2006/relationships/image" Target="../media/image24.jp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4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30.emf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34C32523-D62D-A590-8290-DBA491B3A2D4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r>
              <a:rPr lang="nl-NL" dirty="0"/>
              <a:t>Topsector </a:t>
            </a:r>
            <a:r>
              <a:rPr lang="nl-NL" dirty="0" smtClean="0"/>
              <a:t>Logistiek 3.0</a:t>
            </a:r>
            <a:r>
              <a:rPr lang="nl-NL" dirty="0"/>
              <a:t/>
            </a:r>
            <a:br>
              <a:rPr lang="nl-NL" dirty="0"/>
            </a:br>
            <a:r>
              <a:rPr lang="nl-NL" dirty="0"/>
              <a:t>2024 </a:t>
            </a:r>
            <a:r>
              <a:rPr lang="nl-NL" dirty="0" smtClean="0"/>
              <a:t>– 2027</a:t>
            </a:r>
            <a:br>
              <a:rPr lang="nl-NL" dirty="0" smtClean="0"/>
            </a:br>
            <a:r>
              <a:rPr lang="nl-NL" dirty="0"/>
              <a:t/>
            </a:r>
            <a:br>
              <a:rPr lang="nl-NL" dirty="0"/>
            </a:br>
            <a:r>
              <a:rPr lang="nl-NL" dirty="0" smtClean="0"/>
              <a:t>Verduurzamen:</a:t>
            </a:r>
            <a:br>
              <a:rPr lang="nl-NL" dirty="0" smtClean="0"/>
            </a:br>
            <a:r>
              <a:rPr lang="nl-NL" dirty="0" smtClean="0"/>
              <a:t>Echte ondernemers hebben</a:t>
            </a:r>
            <a:br>
              <a:rPr lang="nl-NL" dirty="0" smtClean="0"/>
            </a:br>
            <a:r>
              <a:rPr lang="nl-NL" smtClean="0"/>
              <a:t>geen pauzeknop</a:t>
            </a:r>
            <a:r>
              <a:rPr lang="nl-NL" dirty="0"/>
              <a:t/>
            </a:r>
            <a:br>
              <a:rPr lang="nl-NL" dirty="0"/>
            </a:br>
            <a:r>
              <a:rPr lang="nl-NL" sz="2400" dirty="0" smtClean="0"/>
              <a:t>Walther Ploos van Amstel</a:t>
            </a:r>
            <a:endParaRPr lang="nl-NL" sz="2400" dirty="0"/>
          </a:p>
        </p:txBody>
      </p:sp>
      <p:pic>
        <p:nvPicPr>
          <p:cNvPr id="3" name="Afbeelding 6" descr="Afbeelding met cirkel, tekst, schermopname, Graphics&#10;&#10;Automatisch gegenereerde beschrijving">
            <a:extLst>
              <a:ext uri="{FF2B5EF4-FFF2-40B4-BE49-F238E27FC236}">
                <a16:creationId xmlns:a16="http://schemas.microsoft.com/office/drawing/2014/main" xmlns="" id="{4CE17305-3F63-1ACD-5061-736B1FD6F7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9659" y="2134334"/>
            <a:ext cx="3747302" cy="469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45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999" y="551803"/>
            <a:ext cx="11224093" cy="720000"/>
          </a:xfrm>
        </p:spPr>
        <p:txBody>
          <a:bodyPr>
            <a:noAutofit/>
          </a:bodyPr>
          <a:lstStyle/>
          <a:p>
            <a:r>
              <a:rPr lang="nl-NL" sz="3200" b="1" dirty="0" smtClean="0">
                <a:solidFill>
                  <a:schemeClr val="tx1"/>
                </a:solidFill>
              </a:rPr>
              <a:t>Topsector Logistiek werkt samen aan leefbaarheid: </a:t>
            </a:r>
            <a:br>
              <a:rPr lang="nl-NL" sz="3200" b="1" dirty="0" smtClean="0">
                <a:solidFill>
                  <a:schemeClr val="tx1"/>
                </a:solidFill>
              </a:rPr>
            </a:br>
            <a:r>
              <a:rPr lang="nl-NL" sz="3200" b="1" dirty="0" smtClean="0">
                <a:solidFill>
                  <a:schemeClr val="tx1"/>
                </a:solidFill>
              </a:rPr>
              <a:t>naar een duurzaam, veerkrachtig en bestendig logistiek systeem</a:t>
            </a:r>
            <a:endParaRPr lang="nl-NL" sz="32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8000" y="1919685"/>
            <a:ext cx="10515600" cy="4351338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  <a:buFont typeface="Wingdings" charset="2"/>
              <a:buChar char="§"/>
              <a:tabLst>
                <a:tab pos="457200" algn="l"/>
              </a:tabLst>
            </a:pPr>
            <a:r>
              <a:rPr lang="nl-NL" sz="2400" kern="0" dirty="0" smtClean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Bijdragen aan maatschappelijke uitdagingen en strategische autonomie van Europa: Logistiek als sleutel tot oplossen van maatschappelijke uitdagingen en versterken van Europa’s strategische autonomie.</a:t>
            </a:r>
            <a:endParaRPr lang="nl-NL" sz="2400" kern="100" dirty="0" smtClean="0"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buFont typeface="Wingdings" charset="2"/>
              <a:buChar char="§"/>
              <a:tabLst>
                <a:tab pos="457200" algn="l"/>
              </a:tabLst>
            </a:pPr>
            <a:r>
              <a:rPr lang="nl-NL" sz="2400" kern="0" dirty="0" smtClean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Logistiek als draaischijf van Europa: economische en strategische waarde.</a:t>
            </a:r>
            <a:br>
              <a:rPr lang="nl-NL" sz="2400" kern="0" dirty="0" smtClean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nl-NL" sz="2400" kern="0" dirty="0" smtClean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Behouden rol van Nederland als logistieke hub voor economische en strategische voordelen</a:t>
            </a:r>
            <a:r>
              <a:rPr lang="nl-NL" sz="2400" kern="0" dirty="0" smtClean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buFont typeface="Wingdings" charset="2"/>
              <a:buChar char="§"/>
              <a:tabLst>
                <a:tab pos="457200" algn="l"/>
              </a:tabLst>
            </a:pPr>
            <a:r>
              <a:rPr lang="nl-NL" sz="2400" dirty="0" smtClean="0"/>
              <a:t>Samen met bedrijven, overheden en kennisinstellingen werken aan energietransitie en circulaire economie, verduurzaming, schaarste in (milieu- en fysieke) ruimte en personeel en digitalisering.</a:t>
            </a: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153794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FC67779-CD31-3475-118F-CD95F9C1F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xmlns="" id="{02E220B0-799A-0B08-98EC-757FBB8D61FE}"/>
              </a:ext>
            </a:extLst>
          </p:cNvPr>
          <p:cNvSpPr/>
          <p:nvPr/>
        </p:nvSpPr>
        <p:spPr>
          <a:xfrm>
            <a:off x="863719" y="983770"/>
            <a:ext cx="11378599" cy="421409"/>
          </a:xfrm>
          <a:prstGeom prst="rect">
            <a:avLst/>
          </a:prstGeom>
          <a:solidFill>
            <a:srgbClr val="E2E5EC">
              <a:alpha val="5103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xmlns="" id="{B214CC04-ED41-0769-A3DA-D1835834A7CC}"/>
              </a:ext>
            </a:extLst>
          </p:cNvPr>
          <p:cNvSpPr txBox="1">
            <a:spLocks/>
          </p:cNvSpPr>
          <p:nvPr/>
        </p:nvSpPr>
        <p:spPr>
          <a:xfrm>
            <a:off x="5660261" y="3678105"/>
            <a:ext cx="1662311" cy="49101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rgbClr val="013A57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nl-NL" sz="2000" b="1" dirty="0"/>
              <a:t>Duurzaam</a:t>
            </a:r>
            <a:endParaRPr lang="nl-NL" sz="2400" b="1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xmlns="" id="{09B999FB-D1BB-A4B2-DDC5-6B5040D02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144000"/>
            <a:ext cx="10515600" cy="720000"/>
          </a:xfrm>
        </p:spPr>
        <p:txBody>
          <a:bodyPr>
            <a:normAutofit/>
          </a:bodyPr>
          <a:lstStyle/>
          <a:p>
            <a:r>
              <a:rPr lang="nl-NL" sz="3200" b="1" dirty="0">
                <a:solidFill>
                  <a:schemeClr val="tx1"/>
                </a:solidFill>
              </a:rPr>
              <a:t>Hoofddoelen van Topsector Logistiek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xmlns="" id="{783A6335-5C5E-300E-D398-51FBF4ACD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1584" r="-28286"/>
          <a:stretch/>
        </p:blipFill>
        <p:spPr>
          <a:xfrm>
            <a:off x="4956770" y="1527158"/>
            <a:ext cx="3069291" cy="2444451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xmlns="" id="{53891A3F-3E69-AE1E-0835-FCB8201280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7004"/>
          <a:stretch/>
        </p:blipFill>
        <p:spPr>
          <a:xfrm>
            <a:off x="1434531" y="1591659"/>
            <a:ext cx="3122565" cy="2486879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xmlns="" id="{835F2139-379E-32E9-10F5-A0617E4B83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7004"/>
          <a:stretch/>
        </p:blipFill>
        <p:spPr>
          <a:xfrm>
            <a:off x="8459002" y="1505943"/>
            <a:ext cx="3122565" cy="2486879"/>
          </a:xfrm>
          <a:prstGeom prst="rect">
            <a:avLst/>
          </a:prstGeom>
        </p:spPr>
      </p:pic>
      <p:sp>
        <p:nvSpPr>
          <p:cNvPr id="15" name="Tekstvak 14">
            <a:extLst>
              <a:ext uri="{FF2B5EF4-FFF2-40B4-BE49-F238E27FC236}">
                <a16:creationId xmlns:a16="http://schemas.microsoft.com/office/drawing/2014/main" xmlns="" id="{44B21639-128E-C710-E84D-B08BA8E22FD4}"/>
              </a:ext>
            </a:extLst>
          </p:cNvPr>
          <p:cNvSpPr txBox="1"/>
          <p:nvPr/>
        </p:nvSpPr>
        <p:spPr>
          <a:xfrm>
            <a:off x="7805084" y="4139880"/>
            <a:ext cx="3394647" cy="166481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nl-NL" kern="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xmlns="" id="{67B47F3A-710A-2210-B552-71D2956AD312}"/>
              </a:ext>
            </a:extLst>
          </p:cNvPr>
          <p:cNvSpPr txBox="1">
            <a:spLocks/>
          </p:cNvSpPr>
          <p:nvPr/>
        </p:nvSpPr>
        <p:spPr>
          <a:xfrm>
            <a:off x="2164659" y="3679993"/>
            <a:ext cx="1662311" cy="49101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rgbClr val="013A57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nl-NL" sz="2000" b="1" dirty="0"/>
              <a:t>Veerkrachtig</a:t>
            </a:r>
            <a:endParaRPr lang="nl-NL" sz="2400" b="1" dirty="0"/>
          </a:p>
        </p:txBody>
      </p:sp>
      <p:sp>
        <p:nvSpPr>
          <p:cNvPr id="17" name="Titel 1">
            <a:extLst>
              <a:ext uri="{FF2B5EF4-FFF2-40B4-BE49-F238E27FC236}">
                <a16:creationId xmlns:a16="http://schemas.microsoft.com/office/drawing/2014/main" xmlns="" id="{CD1D0D9C-CFE4-D5BE-C317-47C6DA14CFE8}"/>
              </a:ext>
            </a:extLst>
          </p:cNvPr>
          <p:cNvSpPr txBox="1">
            <a:spLocks/>
          </p:cNvSpPr>
          <p:nvPr/>
        </p:nvSpPr>
        <p:spPr>
          <a:xfrm>
            <a:off x="9255109" y="3692699"/>
            <a:ext cx="1662311" cy="49101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rgbClr val="013A57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nl-NL" sz="2000" b="1" dirty="0"/>
              <a:t>Bestendig</a:t>
            </a:r>
            <a:endParaRPr lang="nl-NL" sz="2400" b="1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xmlns="" id="{97F4A932-C2A0-CA94-B5BF-14B214050335}"/>
              </a:ext>
            </a:extLst>
          </p:cNvPr>
          <p:cNvSpPr txBox="1">
            <a:spLocks/>
          </p:cNvSpPr>
          <p:nvPr/>
        </p:nvSpPr>
        <p:spPr>
          <a:xfrm>
            <a:off x="828000" y="962724"/>
            <a:ext cx="11064705" cy="45034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rgbClr val="013A57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nl-NL" sz="2000" dirty="0"/>
              <a:t>Naar een veerkrachtig, duurzaam en bestendig logistiek systeem</a:t>
            </a:r>
            <a:endParaRPr lang="nl-NL" sz="2400" dirty="0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xmlns="" id="{D7E9649C-AE05-BEB1-B6E2-FE1945C566A3}"/>
              </a:ext>
            </a:extLst>
          </p:cNvPr>
          <p:cNvSpPr/>
          <p:nvPr/>
        </p:nvSpPr>
        <p:spPr>
          <a:xfrm>
            <a:off x="863719" y="4807774"/>
            <a:ext cx="11328281" cy="1273381"/>
          </a:xfrm>
          <a:prstGeom prst="rect">
            <a:avLst/>
          </a:prstGeom>
          <a:solidFill>
            <a:srgbClr val="E2E5EC">
              <a:alpha val="5103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xmlns="" id="{B5DA1E69-E6AD-EF1B-BA39-9A951E8569D1}"/>
              </a:ext>
            </a:extLst>
          </p:cNvPr>
          <p:cNvSpPr txBox="1"/>
          <p:nvPr/>
        </p:nvSpPr>
        <p:spPr>
          <a:xfrm>
            <a:off x="863719" y="4893949"/>
            <a:ext cx="11328281" cy="972087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342900" indent="-342900">
              <a:buClr>
                <a:srgbClr val="009FE3"/>
              </a:buClr>
              <a:buFont typeface="Arial" panose="020B0604020202020204" pitchFamily="34" charset="0"/>
              <a:buChar char="•"/>
            </a:pPr>
            <a:r>
              <a:rPr lang="nl-NL" sz="2000" kern="0" dirty="0">
                <a:solidFill>
                  <a:srgbClr val="013A57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Om onze klimaatdoelen te realiseren</a:t>
            </a:r>
          </a:p>
          <a:p>
            <a:pPr marL="342900" indent="-342900">
              <a:buClr>
                <a:srgbClr val="009FE3"/>
              </a:buClr>
              <a:buFont typeface="Arial" panose="020B0604020202020204" pitchFamily="34" charset="0"/>
              <a:buChar char="•"/>
            </a:pPr>
            <a:r>
              <a:rPr lang="nl-NL" sz="2000" kern="0" dirty="0">
                <a:solidFill>
                  <a:srgbClr val="013A57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Om goed om te kunnen gaan met verstoringen</a:t>
            </a:r>
          </a:p>
          <a:p>
            <a:pPr marL="342900" indent="-342900">
              <a:buClr>
                <a:srgbClr val="009FE3"/>
              </a:buClr>
              <a:buFont typeface="Arial" panose="020B0604020202020204" pitchFamily="34" charset="0"/>
              <a:buChar char="•"/>
            </a:pPr>
            <a:r>
              <a:rPr lang="nl-NL" sz="2000" kern="0" dirty="0">
                <a:solidFill>
                  <a:srgbClr val="013A57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Om zo veel mogelijk te doen met schaarse middelen (arbeid, infra, ruimte)</a:t>
            </a:r>
          </a:p>
        </p:txBody>
      </p: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xmlns="" id="{A55480C5-026A-C494-775B-F15F4B22ED1D}"/>
              </a:ext>
            </a:extLst>
          </p:cNvPr>
          <p:cNvCxnSpPr>
            <a:cxnSpLocks/>
          </p:cNvCxnSpPr>
          <p:nvPr/>
        </p:nvCxnSpPr>
        <p:spPr>
          <a:xfrm flipH="1">
            <a:off x="864000" y="4785148"/>
            <a:ext cx="11358281" cy="16063"/>
          </a:xfrm>
          <a:prstGeom prst="line">
            <a:avLst/>
          </a:prstGeom>
          <a:ln w="19050">
            <a:solidFill>
              <a:srgbClr val="013A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6242" y="4943716"/>
            <a:ext cx="2041262" cy="105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35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0DD422C-3017-7F10-0D37-65B17DADA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xmlns="" id="{B817D8BE-40EB-73D1-B1A9-46E3B358F00B}"/>
              </a:ext>
            </a:extLst>
          </p:cNvPr>
          <p:cNvSpPr/>
          <p:nvPr/>
        </p:nvSpPr>
        <p:spPr>
          <a:xfrm>
            <a:off x="863719" y="968780"/>
            <a:ext cx="11378599" cy="421409"/>
          </a:xfrm>
          <a:prstGeom prst="rect">
            <a:avLst/>
          </a:prstGeom>
          <a:solidFill>
            <a:srgbClr val="E2E5EC">
              <a:alpha val="5103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" name="Afbeelding 11" descr="Afbeelding met cirkel, bol, compactdisk, kunst&#10;&#10;Automatisch gegenereerde beschrijving">
            <a:extLst>
              <a:ext uri="{FF2B5EF4-FFF2-40B4-BE49-F238E27FC236}">
                <a16:creationId xmlns:a16="http://schemas.microsoft.com/office/drawing/2014/main" xmlns="" id="{F99ABA58-A912-4D5E-5570-4A76F6A674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771"/>
          <a:stretch/>
        </p:blipFill>
        <p:spPr>
          <a:xfrm>
            <a:off x="8841838" y="1462531"/>
            <a:ext cx="2900972" cy="2741933"/>
          </a:xfrm>
          <a:prstGeom prst="rect">
            <a:avLst/>
          </a:prstGeom>
        </p:spPr>
      </p:pic>
      <p:pic>
        <p:nvPicPr>
          <p:cNvPr id="4" name="Afbeelding 3" descr="Afbeelding met cirkel, bol, compactdisk, kunst&#10;&#10;Automatisch gegenereerde beschrijving">
            <a:extLst>
              <a:ext uri="{FF2B5EF4-FFF2-40B4-BE49-F238E27FC236}">
                <a16:creationId xmlns:a16="http://schemas.microsoft.com/office/drawing/2014/main" xmlns="" id="{56A51177-7374-4D5F-D43F-B96C1FD3D8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7321" y="1633190"/>
            <a:ext cx="2856438" cy="2540539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xmlns="" id="{E728250E-CCA6-C205-DFC6-3F05A7C6D4B7}"/>
              </a:ext>
            </a:extLst>
          </p:cNvPr>
          <p:cNvSpPr txBox="1">
            <a:spLocks/>
          </p:cNvSpPr>
          <p:nvPr/>
        </p:nvSpPr>
        <p:spPr>
          <a:xfrm>
            <a:off x="828000" y="144000"/>
            <a:ext cx="105156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rgbClr val="013A57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nl-NL" sz="3200" b="1" dirty="0"/>
              <a:t>Toepassingsgebieden</a:t>
            </a:r>
          </a:p>
        </p:txBody>
      </p:sp>
      <p:pic>
        <p:nvPicPr>
          <p:cNvPr id="11" name="Afbeelding 10" descr="Afbeelding met schermopname, tekst, ontwerp&#10;&#10;Automatisch gegenereerde beschrijving">
            <a:extLst>
              <a:ext uri="{FF2B5EF4-FFF2-40B4-BE49-F238E27FC236}">
                <a16:creationId xmlns:a16="http://schemas.microsoft.com/office/drawing/2014/main" xmlns="" id="{C9345B00-EAE6-BC66-4B4B-08FEA67CD0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49314" y="4090660"/>
            <a:ext cx="1240988" cy="1983670"/>
          </a:xfrm>
          <a:prstGeom prst="rect">
            <a:avLst/>
          </a:prstGeom>
        </p:spPr>
      </p:pic>
      <p:pic>
        <p:nvPicPr>
          <p:cNvPr id="13" name="Afbeelding 12" descr="Afbeelding met cirkel, bol, compactdisk, kunst&#10;&#10;Automatisch gegenereerde beschrijving">
            <a:extLst>
              <a:ext uri="{FF2B5EF4-FFF2-40B4-BE49-F238E27FC236}">
                <a16:creationId xmlns:a16="http://schemas.microsoft.com/office/drawing/2014/main" xmlns="" id="{74BCA78E-12DD-BC79-BB03-F3E53BD481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998"/>
          <a:stretch/>
        </p:blipFill>
        <p:spPr>
          <a:xfrm>
            <a:off x="6232633" y="1606140"/>
            <a:ext cx="2856439" cy="2540540"/>
          </a:xfrm>
          <a:prstGeom prst="rect">
            <a:avLst/>
          </a:prstGeom>
        </p:spPr>
      </p:pic>
      <p:pic>
        <p:nvPicPr>
          <p:cNvPr id="14" name="Afbeelding 13" descr="Afbeelding met cirkel, bol, compactdisk, kunst&#10;&#10;Automatisch gegenereerde beschrijving">
            <a:extLst>
              <a:ext uri="{FF2B5EF4-FFF2-40B4-BE49-F238E27FC236}">
                <a16:creationId xmlns:a16="http://schemas.microsoft.com/office/drawing/2014/main" xmlns="" id="{1C6DE1FF-8771-88A2-27E3-4898330A9D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383"/>
          <a:stretch/>
        </p:blipFill>
        <p:spPr>
          <a:xfrm>
            <a:off x="3464977" y="1633190"/>
            <a:ext cx="2856439" cy="2540540"/>
          </a:xfrm>
          <a:prstGeom prst="rect">
            <a:avLst/>
          </a:prstGeom>
        </p:spPr>
      </p:pic>
      <p:pic>
        <p:nvPicPr>
          <p:cNvPr id="15" name="Afbeelding 14" descr="Afbeelding met schermopname, tekst, ontwerp&#10;&#10;Automatisch gegenereerde beschrijving">
            <a:extLst>
              <a:ext uri="{FF2B5EF4-FFF2-40B4-BE49-F238E27FC236}">
                <a16:creationId xmlns:a16="http://schemas.microsoft.com/office/drawing/2014/main" xmlns="" id="{5DF65411-5BE8-11CC-A021-106EFFA49C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26512" y="4104919"/>
            <a:ext cx="1323611" cy="1983670"/>
          </a:xfrm>
          <a:prstGeom prst="rect">
            <a:avLst/>
          </a:prstGeom>
        </p:spPr>
      </p:pic>
      <p:pic>
        <p:nvPicPr>
          <p:cNvPr id="7" name="Afbeelding 6" descr="Afbeelding met schermopname, tekst, ontwerp&#10;&#10;Automatisch gegenereerde beschrijving">
            <a:extLst>
              <a:ext uri="{FF2B5EF4-FFF2-40B4-BE49-F238E27FC236}">
                <a16:creationId xmlns:a16="http://schemas.microsoft.com/office/drawing/2014/main" xmlns="" id="{6F235FC4-C030-DEE4-4C72-891C308EFB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4208" y="4090660"/>
            <a:ext cx="1785261" cy="1983670"/>
          </a:xfrm>
          <a:prstGeom prst="rect">
            <a:avLst/>
          </a:prstGeom>
        </p:spPr>
      </p:pic>
      <p:pic>
        <p:nvPicPr>
          <p:cNvPr id="8" name="Afbeelding 7" descr="Afbeelding met schermopname, tekst, ontwerp&#10;&#10;Automatisch gegenereerde beschrijving">
            <a:extLst>
              <a:ext uri="{FF2B5EF4-FFF2-40B4-BE49-F238E27FC236}">
                <a16:creationId xmlns:a16="http://schemas.microsoft.com/office/drawing/2014/main" xmlns="" id="{C70B4B67-B075-19BD-2EE3-FEBCF72166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40148" y="4118945"/>
            <a:ext cx="1761020" cy="1983670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xmlns="" id="{551790B8-823E-77A8-3A96-CBBDAA08F8C3}"/>
              </a:ext>
            </a:extLst>
          </p:cNvPr>
          <p:cNvSpPr txBox="1">
            <a:spLocks/>
          </p:cNvSpPr>
          <p:nvPr/>
        </p:nvSpPr>
        <p:spPr>
          <a:xfrm>
            <a:off x="828000" y="947734"/>
            <a:ext cx="11064705" cy="51479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rgbClr val="013A57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nl-NL" sz="2000" dirty="0"/>
              <a:t/>
            </a:r>
            <a:br>
              <a:rPr lang="nl-NL" sz="2000" dirty="0"/>
            </a:br>
            <a:r>
              <a:rPr lang="nl-NL" sz="2000" dirty="0"/>
              <a:t>Topsector Logistiek richt zich op de volgende toepassingsgebieden</a:t>
            </a:r>
          </a:p>
          <a:p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156707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schermopname, cirkel, Graphics, ontwerp&#10;&#10;Automatisch gegenereerde beschrijving">
            <a:extLst>
              <a:ext uri="{FF2B5EF4-FFF2-40B4-BE49-F238E27FC236}">
                <a16:creationId xmlns:a16="http://schemas.microsoft.com/office/drawing/2014/main" xmlns="" id="{524FB3F6-CCC0-B0D1-DFBF-FA6F99A5A1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000" y="0"/>
            <a:ext cx="11747420" cy="6858000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xmlns="" id="{F5DDE830-7F0D-B28C-C850-9C115F7BA121}"/>
              </a:ext>
            </a:extLst>
          </p:cNvPr>
          <p:cNvSpPr txBox="1">
            <a:spLocks/>
          </p:cNvSpPr>
          <p:nvPr/>
        </p:nvSpPr>
        <p:spPr>
          <a:xfrm>
            <a:off x="688304" y="667406"/>
            <a:ext cx="7018782" cy="2970316"/>
          </a:xfrm>
          <a:prstGeom prst="rect">
            <a:avLst/>
          </a:prstGeom>
          <a:noFill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rgbClr val="013A57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nl-NL" dirty="0">
                <a:solidFill>
                  <a:schemeClr val="bg1"/>
                </a:solidFill>
              </a:rPr>
              <a:t>Partner</a:t>
            </a:r>
            <a:endParaRPr lang="nl-NL" sz="3600" dirty="0">
              <a:solidFill>
                <a:schemeClr val="bg1"/>
              </a:solidFill>
            </a:endParaRP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xmlns="" id="{763A6BBB-F5B4-F0E7-FF19-5911D2C529AC}"/>
              </a:ext>
            </a:extLst>
          </p:cNvPr>
          <p:cNvSpPr/>
          <p:nvPr/>
        </p:nvSpPr>
        <p:spPr>
          <a:xfrm flipV="1">
            <a:off x="360000" y="0"/>
            <a:ext cx="11832000" cy="828000"/>
          </a:xfrm>
          <a:prstGeom prst="rect">
            <a:avLst/>
          </a:prstGeom>
          <a:solidFill>
            <a:srgbClr val="013A5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xmlns="" id="{D94E89CA-32F7-3996-B71A-ABFEF1F570F0}"/>
              </a:ext>
            </a:extLst>
          </p:cNvPr>
          <p:cNvSpPr txBox="1">
            <a:spLocks/>
          </p:cNvSpPr>
          <p:nvPr/>
        </p:nvSpPr>
        <p:spPr>
          <a:xfrm>
            <a:off x="828000" y="144000"/>
            <a:ext cx="11502000" cy="70686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rgbClr val="013A57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nl-NL" sz="3600" dirty="0">
                <a:solidFill>
                  <a:schemeClr val="bg1"/>
                </a:solidFill>
              </a:rPr>
              <a:t>Partners &amp; Deelnemers Topsector Logistiek</a:t>
            </a:r>
          </a:p>
        </p:txBody>
      </p:sp>
    </p:spTree>
    <p:extLst>
      <p:ext uri="{BB962C8B-B14F-4D97-AF65-F5344CB8AC3E}">
        <p14:creationId xmlns:p14="http://schemas.microsoft.com/office/powerpoint/2010/main" val="188949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b="1" dirty="0" smtClean="0">
                <a:solidFill>
                  <a:schemeClr val="tx1"/>
                </a:solidFill>
              </a:rPr>
              <a:t>Zero-emissie: dat is een gepasseerd station, toch?</a:t>
            </a:r>
            <a:endParaRPr lang="nl-NL" sz="32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https://www.waltherploosvanamstel.nl/wp-content/uploads/2024/10/Screenshot-2024-10-25-at-06.54.5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000" y="1915429"/>
            <a:ext cx="10998240" cy="4470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420" y="1093920"/>
            <a:ext cx="2476500" cy="94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58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b="1" dirty="0">
                <a:solidFill>
                  <a:schemeClr val="tx1"/>
                </a:solidFill>
              </a:rPr>
              <a:t>Zero-emissie: dat is een gepasseerd station, toch?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713" y="1294760"/>
            <a:ext cx="3069689" cy="1726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2332" y="3179289"/>
            <a:ext cx="3000251" cy="15001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431" y="4837245"/>
            <a:ext cx="3000251" cy="120286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00" y="1294760"/>
            <a:ext cx="7125152" cy="4745351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1220690" y="2158110"/>
            <a:ext cx="8554682" cy="3088447"/>
          </a:xfrm>
          <a:prstGeom prst="rect">
            <a:avLst/>
          </a:prstGeom>
          <a:solidFill>
            <a:srgbClr val="0070C0">
              <a:alpha val="70000"/>
            </a:srgbClr>
          </a:solidFill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Slim </a:t>
            </a:r>
            <a:r>
              <a:rPr lang="nl-NL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voertuig</a:t>
            </a:r>
          </a:p>
          <a:p>
            <a:r>
              <a:rPr lang="nl-NL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Slim rijden</a:t>
            </a:r>
          </a:p>
          <a:p>
            <a:r>
              <a:rPr lang="nl-NL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Slim </a:t>
            </a:r>
            <a:r>
              <a:rPr lang="nl-NL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financieren</a:t>
            </a:r>
            <a:endParaRPr lang="nl-NL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r>
              <a:rPr lang="nl-NL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Slim </a:t>
            </a:r>
            <a:r>
              <a:rPr lang="nl-NL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plannen</a:t>
            </a:r>
            <a:endParaRPr lang="nl-NL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r>
              <a:rPr lang="nl-NL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Slim energie regelen</a:t>
            </a:r>
            <a:endParaRPr lang="nl-NL" b="1" dirty="0" smtClean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r>
              <a:rPr lang="nl-NL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Slim </a:t>
            </a:r>
            <a:r>
              <a:rPr lang="nl-NL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logistiek </a:t>
            </a:r>
            <a:r>
              <a:rPr lang="nl-NL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concept</a:t>
            </a:r>
          </a:p>
        </p:txBody>
      </p:sp>
    </p:spTree>
    <p:extLst>
      <p:ext uri="{BB962C8B-B14F-4D97-AF65-F5344CB8AC3E}">
        <p14:creationId xmlns:p14="http://schemas.microsoft.com/office/powerpoint/2010/main" val="33460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tx1"/>
                </a:solidFill>
              </a:rPr>
              <a:t>Van zero-</a:t>
            </a:r>
            <a:r>
              <a:rPr lang="en-US" sz="3200" b="1" dirty="0" err="1" smtClean="0">
                <a:solidFill>
                  <a:schemeClr val="tx1"/>
                </a:solidFill>
              </a:rPr>
              <a:t>emissie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</a:rPr>
              <a:t>een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</a:rPr>
              <a:t>positieve</a:t>
            </a:r>
            <a:r>
              <a:rPr lang="en-US" sz="3200" b="1" dirty="0" smtClean="0">
                <a:solidFill>
                  <a:schemeClr val="tx1"/>
                </a:solidFill>
              </a:rPr>
              <a:t> impact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00" y="972000"/>
            <a:ext cx="5955480" cy="5654040"/>
          </a:xfrm>
          <a:prstGeom prst="rect">
            <a:avLst/>
          </a:prstGeom>
        </p:spPr>
      </p:pic>
      <p:pic>
        <p:nvPicPr>
          <p:cNvPr id="3078" name="Picture 6" descr="utoluwe binnenstad in volgende versnelling: 42 miljoen voor seri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241" y="1569720"/>
            <a:ext cx="4038600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REEAM-case distributiecentrum Lelystad - Duradi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241" y="3799020"/>
            <a:ext cx="4069080" cy="228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4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>
                <a:solidFill>
                  <a:schemeClr val="tx1"/>
                </a:solidFill>
              </a:rPr>
              <a:t>Dat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</a:rPr>
              <a:t>lukt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</a:rPr>
              <a:t>alleen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</a:rPr>
              <a:t>als</a:t>
            </a:r>
            <a:r>
              <a:rPr lang="en-US" sz="3200" b="1" dirty="0" smtClean="0">
                <a:solidFill>
                  <a:schemeClr val="tx1"/>
                </a:solidFill>
              </a:rPr>
              <a:t> we </a:t>
            </a:r>
            <a:r>
              <a:rPr lang="en-US" sz="3200" b="1" dirty="0" err="1" smtClean="0">
                <a:solidFill>
                  <a:schemeClr val="tx1"/>
                </a:solidFill>
              </a:rPr>
              <a:t>dat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</a:rPr>
              <a:t>samen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</a:rPr>
              <a:t>doen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930" y="1095191"/>
            <a:ext cx="5840912" cy="54047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8912" y="1212980"/>
            <a:ext cx="4612640" cy="328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918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B5209839-B079-DD24-D79D-021408EF6252}"/>
              </a:ext>
            </a:extLst>
          </p:cNvPr>
          <p:cNvSpPr txBox="1">
            <a:spLocks/>
          </p:cNvSpPr>
          <p:nvPr/>
        </p:nvSpPr>
        <p:spPr>
          <a:xfrm>
            <a:off x="689344" y="667406"/>
            <a:ext cx="7496294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rgbClr val="013A57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nl-NL" dirty="0">
                <a:solidFill>
                  <a:schemeClr val="bg1"/>
                </a:solidFill>
              </a:rPr>
              <a:t>Afsluiting</a:t>
            </a:r>
          </a:p>
        </p:txBody>
      </p:sp>
      <p:sp>
        <p:nvSpPr>
          <p:cNvPr id="3" name="Titel 1">
            <a:extLst>
              <a:ext uri="{FF2B5EF4-FFF2-40B4-BE49-F238E27FC236}">
                <a16:creationId xmlns="" xmlns:a16="http://schemas.microsoft.com/office/drawing/2014/main" id="{4970D98E-2804-7613-4AFF-B7D3D48931E9}"/>
              </a:ext>
            </a:extLst>
          </p:cNvPr>
          <p:cNvSpPr txBox="1">
            <a:spLocks/>
          </p:cNvSpPr>
          <p:nvPr/>
        </p:nvSpPr>
        <p:spPr>
          <a:xfrm>
            <a:off x="688304" y="1992969"/>
            <a:ext cx="6182710" cy="84997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baseline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nl-NL" sz="2800" baseline="0" dirty="0" smtClean="0"/>
              <a:t>Doe </a:t>
            </a:r>
            <a:r>
              <a:rPr lang="nl-NL" sz="2800" baseline="0" dirty="0" smtClean="0"/>
              <a:t>ook mee </a:t>
            </a:r>
            <a:r>
              <a:rPr lang="nl-NL" sz="2800" baseline="0" dirty="0" smtClean="0"/>
              <a:t>met de </a:t>
            </a:r>
            <a:r>
              <a:rPr lang="nl-NL" sz="2800" dirty="0"/>
              <a:t>T</a:t>
            </a:r>
            <a:r>
              <a:rPr lang="nl-NL" sz="2800" baseline="0" dirty="0" smtClean="0"/>
              <a:t>opsector</a:t>
            </a:r>
            <a:r>
              <a:rPr lang="nl-NL" sz="2800" dirty="0" smtClean="0"/>
              <a:t> Logistiek</a:t>
            </a:r>
            <a:endParaRPr lang="nl-NL" sz="2800" baseline="0" dirty="0"/>
          </a:p>
        </p:txBody>
      </p:sp>
      <p:pic>
        <p:nvPicPr>
          <p:cNvPr id="4" name="Afbeelding 3">
            <a:extLst>
              <a:ext uri="{FF2B5EF4-FFF2-40B4-BE49-F238E27FC236}">
                <a16:creationId xmlns="" xmlns:a16="http://schemas.microsoft.com/office/drawing/2014/main" id="{B8D8755C-3A94-7A4F-4FD9-180F5BF46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436" y="3251263"/>
            <a:ext cx="2796256" cy="149599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754" y="2600413"/>
            <a:ext cx="4833037" cy="2489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023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8ee22ab-3f18-481f-bd99-894791353098">
      <Terms xmlns="http://schemas.microsoft.com/office/infopath/2007/PartnerControls"/>
    </lcf76f155ced4ddcb4097134ff3c332f>
    <TaxCatchAll xmlns="ebd6202d-b24a-4f29-9a13-8fb6e2ab5e4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0DF00A87CBBE4C8CD9A1468D3FF216" ma:contentTypeVersion="18" ma:contentTypeDescription="Een nieuw document maken." ma:contentTypeScope="" ma:versionID="724b172e058c064a8b35fcf5a888e5a8">
  <xsd:schema xmlns:xsd="http://www.w3.org/2001/XMLSchema" xmlns:xs="http://www.w3.org/2001/XMLSchema" xmlns:p="http://schemas.microsoft.com/office/2006/metadata/properties" xmlns:ns2="68ee22ab-3f18-481f-bd99-894791353098" xmlns:ns3="ebd6202d-b24a-4f29-9a13-8fb6e2ab5e4c" targetNamespace="http://schemas.microsoft.com/office/2006/metadata/properties" ma:root="true" ma:fieldsID="62ea2da0e386c5565b562ab0b15bbd69" ns2:_="" ns3:_="">
    <xsd:import namespace="68ee22ab-3f18-481f-bd99-894791353098"/>
    <xsd:import namespace="ebd6202d-b24a-4f29-9a13-8fb6e2ab5e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ee22ab-3f18-481f-bd99-89479135309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4aa6de86-0b56-40c5-bde1-372edbdf9f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d6202d-b24a-4f29-9a13-8fb6e2ab5e4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74ae572-47c4-49d1-b452-750d8dca7209}" ma:internalName="TaxCatchAll" ma:showField="CatchAllData" ma:web="ebd6202d-b24a-4f29-9a13-8fb6e2ab5e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0075C2-2435-4EBC-94CB-81889B4A8C6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BCA7065-D534-4BEE-83E5-2D7B5A47C095}">
  <ds:schemaRefs>
    <ds:schemaRef ds:uri="http://schemas.microsoft.com/office/2006/metadata/properties"/>
    <ds:schemaRef ds:uri="http://schemas.microsoft.com/office/infopath/2007/PartnerControls"/>
    <ds:schemaRef ds:uri="c1baade4-2625-4011-a3ad-2061ca4ddfeb"/>
    <ds:schemaRef ds:uri="e66f0cd3-01bb-4aad-bb04-16ce2afcc1a9"/>
    <ds:schemaRef ds:uri="68ee22ab-3f18-481f-bd99-894791353098"/>
    <ds:schemaRef ds:uri="ebd6202d-b24a-4f29-9a13-8fb6e2ab5e4c"/>
  </ds:schemaRefs>
</ds:datastoreItem>
</file>

<file path=customXml/itemProps3.xml><?xml version="1.0" encoding="utf-8"?>
<ds:datastoreItem xmlns:ds="http://schemas.openxmlformats.org/officeDocument/2006/customXml" ds:itemID="{B918727D-97D6-4676-8681-244039A2674D}"/>
</file>

<file path=docProps/app.xml><?xml version="1.0" encoding="utf-8"?>
<Properties xmlns="http://schemas.openxmlformats.org/officeDocument/2006/extended-properties" xmlns:vt="http://schemas.openxmlformats.org/officeDocument/2006/docPropsVTypes">
  <TotalTime>5336</TotalTime>
  <Words>294</Words>
  <Application>Microsoft Macintosh PowerPoint</Application>
  <PresentationFormat>Widescreen</PresentationFormat>
  <Paragraphs>41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Aptos</vt:lpstr>
      <vt:lpstr>Calibri</vt:lpstr>
      <vt:lpstr>Calibri Light</vt:lpstr>
      <vt:lpstr>Symbol</vt:lpstr>
      <vt:lpstr>Times New Roman</vt:lpstr>
      <vt:lpstr>Wingdings</vt:lpstr>
      <vt:lpstr>Arial</vt:lpstr>
      <vt:lpstr>Kantoorthema</vt:lpstr>
      <vt:lpstr>Topsector Logistiek 3.0 2024 – 2027  Verduurzamen: Echte ondernemers hebben geen pauzeknop Walther Ploos van Amstel</vt:lpstr>
      <vt:lpstr>Topsector Logistiek werkt samen aan leefbaarheid:  naar een duurzaam, veerkrachtig en bestendig logistiek systeem</vt:lpstr>
      <vt:lpstr>Hoofddoelen van Topsector Logistiek</vt:lpstr>
      <vt:lpstr>PowerPoint Presentation</vt:lpstr>
      <vt:lpstr>PowerPoint Presentation</vt:lpstr>
      <vt:lpstr>Zero-emissie: dat is een gepasseerd station, toch?</vt:lpstr>
      <vt:lpstr>Zero-emissie: dat is een gepasseerd station, toch?</vt:lpstr>
      <vt:lpstr>Van zero-emissie een positieve impact</vt:lpstr>
      <vt:lpstr>Dat lukt alleen als we dat samen doen</vt:lpstr>
      <vt:lpstr>PowerPoint Presentation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Microsoft Office User</dc:creator>
  <cp:lastModifiedBy>Walther Ploos van Amstel</cp:lastModifiedBy>
  <cp:revision>490</cp:revision>
  <dcterms:created xsi:type="dcterms:W3CDTF">2022-10-22T10:46:26Z</dcterms:created>
  <dcterms:modified xsi:type="dcterms:W3CDTF">2024-11-25T17:30:21Z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0x010100B70DF00A87CBBE4C8CD9A1468D3FF216</vt:lpwstr>
  </property>
  <property fmtid="{D5CDD505-2E9C-101B-9397-08002B2CF9AE}" pid="3" name="MediaServiceImageTags">
    <vt:lpwstr/>
  </property>
</Properties>
</file>